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2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9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5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0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6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98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6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8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9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8FA7-E687-42DD-8B6A-8A4BFD0B19EB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99F6-7E43-424B-B0D7-00189055B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0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8519" y="2493509"/>
            <a:ext cx="11127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добавить первоклассников в СГО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83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04824"/>
            <a:ext cx="12192001" cy="5898945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2666241">
            <a:off x="266701" y="1924049"/>
            <a:ext cx="3867150" cy="1809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1481306">
            <a:off x="1201851" y="3141515"/>
            <a:ext cx="2209042" cy="1686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27031" y="3114724"/>
            <a:ext cx="52500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Нажимаем «Управление»</a:t>
            </a:r>
            <a:b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Затем «Ученики»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00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4824"/>
            <a:ext cx="12192563" cy="5921375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2666241">
            <a:off x="1209676" y="3422472"/>
            <a:ext cx="3867150" cy="1809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23649" y="3578045"/>
            <a:ext cx="47808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Нажимаем «Добавить»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516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" y="423069"/>
            <a:ext cx="12161838" cy="591931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9897321">
            <a:off x="3543832" y="1677803"/>
            <a:ext cx="1923518" cy="29564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24350" y="1433224"/>
            <a:ext cx="828675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Тип документа «зачисление в школу»</a:t>
            </a:r>
            <a:b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Подтип документа «все зачисленные»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Обязательно нужно написать № документа 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(приказ о зачислении)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2666241">
            <a:off x="1619251" y="2534753"/>
            <a:ext cx="3867150" cy="1809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99478" y="4227247"/>
            <a:ext cx="55340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нажимаем 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«добавить учеников в приказ»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24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2192000" cy="5927638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9293674">
            <a:off x="2743835" y="3103842"/>
            <a:ext cx="1843176" cy="17329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60056" y="3955187"/>
            <a:ext cx="83697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Здесь выбираем «список распределенных из очереди» и нажимаем «добавить»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15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2244360" cy="5959475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0800000">
            <a:off x="4773092" y="2304008"/>
            <a:ext cx="1827551" cy="15445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39149" y="6256664"/>
            <a:ext cx="75479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нажимаем «добавить учеников в приказ»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3474201">
            <a:off x="782667" y="4697126"/>
            <a:ext cx="4775446" cy="1013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62594" y="2166936"/>
            <a:ext cx="490358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Сразу нажимаем «применить»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Ищем своих учеников в списке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ставим на них галочки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53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631" y="804861"/>
            <a:ext cx="921854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Если учеников нет в списке, то возвращаемся к 5 странице </a:t>
            </a:r>
          </a:p>
          <a:p>
            <a:pPr algn="ctr"/>
            <a:r>
              <a:rPr lang="ru-RU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слайде и нажимаем «быстрый ввод учеников»</a:t>
            </a:r>
            <a:endParaRPr lang="ru-RU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753" y="2027011"/>
            <a:ext cx="8584622" cy="41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3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0022"/>
            <a:ext cx="12192000" cy="58702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39276" y="6204175"/>
            <a:ext cx="93134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Заполняем данные, затем сохраняем и добавляем в приказ</a:t>
            </a:r>
            <a:endParaRPr lang="ru-RU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939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YAkUDZA</dc:creator>
  <cp:lastModifiedBy>YAkUDZA</cp:lastModifiedBy>
  <cp:revision>2</cp:revision>
  <dcterms:created xsi:type="dcterms:W3CDTF">2020-09-15T03:18:41Z</dcterms:created>
  <dcterms:modified xsi:type="dcterms:W3CDTF">2020-09-15T03:25:46Z</dcterms:modified>
</cp:coreProperties>
</file>