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78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4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0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9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7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90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0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7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4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995E1-4A54-48A8-873B-62C2E7F342B3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E43A-2A82-4248-94E3-DAF94A74A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2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0018" y="2584950"/>
            <a:ext cx="9381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 создавать подгруппы в СГО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75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1800"/>
            <a:ext cx="12186289" cy="594360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1496677">
            <a:off x="1814995" y="1291466"/>
            <a:ext cx="3663078" cy="11270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06183" y="1424285"/>
            <a:ext cx="41737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1) Нажимаем «Обучение»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1496677">
            <a:off x="2243621" y="2139132"/>
            <a:ext cx="3663078" cy="11270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80560" y="2357707"/>
            <a:ext cx="52792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Далее нажимаем «подгруппы»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428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12192000" cy="5965621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1496677">
            <a:off x="1514237" y="2172560"/>
            <a:ext cx="4988494" cy="12707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64476" y="2474184"/>
            <a:ext cx="34299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Выбираем «класс»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14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12197878" cy="593634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1496677">
            <a:off x="4489395" y="2211970"/>
            <a:ext cx="3105353" cy="9587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06009" y="2259909"/>
            <a:ext cx="39144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Выбираем «предмет»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1496677">
            <a:off x="4298895" y="3802646"/>
            <a:ext cx="3105353" cy="9587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82123" y="3971568"/>
            <a:ext cx="392806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)Далее ставим галочки </a:t>
            </a:r>
          </a:p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«своих учеников»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27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125"/>
            <a:ext cx="12197878" cy="593634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 rot="11311986">
            <a:off x="748680" y="1907477"/>
            <a:ext cx="6876436" cy="20424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371681" y="2259909"/>
            <a:ext cx="41830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Нажимаем «сохранить»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3060119" flipV="1">
            <a:off x="1635746" y="3092397"/>
            <a:ext cx="5614672" cy="20717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1450" y="4677913"/>
            <a:ext cx="559313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Затем копируем </a:t>
            </a:r>
          </a:p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следующие (четверти, периоды)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4131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YAkUDZA</dc:creator>
  <cp:lastModifiedBy>YAkUDZA</cp:lastModifiedBy>
  <cp:revision>2</cp:revision>
  <dcterms:created xsi:type="dcterms:W3CDTF">2020-09-14T04:07:33Z</dcterms:created>
  <dcterms:modified xsi:type="dcterms:W3CDTF">2020-09-14T04:09:03Z</dcterms:modified>
</cp:coreProperties>
</file>