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3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7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4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2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3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3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1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C1B4-3FAF-471B-8740-F60029D99408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E432-7927-448B-B732-E18A4AF7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8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1143" y="3001896"/>
            <a:ext cx="60590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ДАВАТЬ ЗАДАНИЯ В СГО, ЧТОБЫ УЧЕНИКИ УВИДЕЛИ ИХ</a:t>
            </a:r>
          </a:p>
        </p:txBody>
      </p:sp>
    </p:spTree>
    <p:extLst>
      <p:ext uri="{BB962C8B-B14F-4D97-AF65-F5344CB8AC3E}">
        <p14:creationId xmlns:p14="http://schemas.microsoft.com/office/powerpoint/2010/main" val="194084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Стрелка вправо 6"/>
          <p:cNvSpPr/>
          <p:nvPr/>
        </p:nvSpPr>
        <p:spPr>
          <a:xfrm rot="10800000">
            <a:off x="3422489" y="2378513"/>
            <a:ext cx="1847850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3639" y="2714050"/>
            <a:ext cx="596916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примера взял 10а класс, и так заходим в свой СГО и выбираем свой класс, далее выбираем дату проведения урока (допустим сегодня 22.04.2020, след урок у 10х 29 апреля)</a:t>
            </a: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Заходим туда (где стрелка)</a:t>
            </a:r>
          </a:p>
          <a:p>
            <a:pPr algn="ctr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11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19157" y="3037234"/>
            <a:ext cx="596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Сначала нажимаем добавить Задания</a:t>
            </a:r>
          </a:p>
          <a:p>
            <a:pPr algn="ctr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9068139">
            <a:off x="3390901" y="3583791"/>
            <a:ext cx="9525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8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2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5182" y="4875559"/>
            <a:ext cx="596916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Выбираете самостоятельная работа</a:t>
            </a:r>
          </a:p>
        </p:txBody>
      </p:sp>
      <p:sp>
        <p:nvSpPr>
          <p:cNvPr id="6" name="Стрелка вправо 5"/>
          <p:cNvSpPr/>
          <p:nvPr/>
        </p:nvSpPr>
        <p:spPr>
          <a:xfrm rot="14757308">
            <a:off x="5273583" y="3639431"/>
            <a:ext cx="2411983" cy="191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9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06"/>
            <a:ext cx="12192000" cy="68552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3391" y="2446337"/>
            <a:ext cx="59691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Вот получился первый столбец, он показывает тему урока и нужен для того чтобы ставить оценки за классную работу (этот столбец не отражается ученикам)</a:t>
            </a:r>
          </a:p>
          <a:p>
            <a:pPr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Далее второй столбец для домашних заданий, нажимаем на него</a:t>
            </a:r>
          </a:p>
        </p:txBody>
      </p:sp>
      <p:sp>
        <p:nvSpPr>
          <p:cNvPr id="6" name="Стрелка вправо 5"/>
          <p:cNvSpPr/>
          <p:nvPr/>
        </p:nvSpPr>
        <p:spPr>
          <a:xfrm rot="10425205">
            <a:off x="3606773" y="3131873"/>
            <a:ext cx="2599963" cy="142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630510">
            <a:off x="2343188" y="3973356"/>
            <a:ext cx="4511522" cy="13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8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9"/>
            <a:ext cx="12192000" cy="6855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1456" y="3308796"/>
            <a:ext cx="596916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пишем текст домашнего задания: </a:t>
            </a: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 Если у Вас короткий текст для ДЗ, то пишем (например: упр. 123123, </a:t>
            </a:r>
            <a:r>
              <a:rPr lang="ru-RU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123123) </a:t>
            </a: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 Просто пишем «смотри описание»</a:t>
            </a:r>
          </a:p>
          <a:p>
            <a:pPr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Далее нажимаем Добавить</a:t>
            </a:r>
          </a:p>
        </p:txBody>
      </p:sp>
      <p:sp>
        <p:nvSpPr>
          <p:cNvPr id="10" name="Стрелка вправо 9"/>
          <p:cNvSpPr/>
          <p:nvPr/>
        </p:nvSpPr>
        <p:spPr>
          <a:xfrm rot="14119104">
            <a:off x="6033603" y="2667048"/>
            <a:ext cx="1435060" cy="6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6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9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3391" y="1905491"/>
            <a:ext cx="5969162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Вот получился второй столбец, он отображает задания у ученика в дневнике, за ДЗ оценки выставляются там</a:t>
            </a:r>
          </a:p>
          <a:p>
            <a:pPr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Далее нажимаем на «Карандаш» </a:t>
            </a:r>
          </a:p>
        </p:txBody>
      </p:sp>
      <p:sp>
        <p:nvSpPr>
          <p:cNvPr id="6" name="Стрелка вправо 5"/>
          <p:cNvSpPr/>
          <p:nvPr/>
        </p:nvSpPr>
        <p:spPr>
          <a:xfrm rot="10247521">
            <a:off x="2436307" y="2646209"/>
            <a:ext cx="3658089" cy="120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1530904">
            <a:off x="1735507" y="3735335"/>
            <a:ext cx="4758585" cy="10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2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52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66391" y="1690688"/>
            <a:ext cx="596916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вот здесь, описываем подробное описание ДЗ: ставим ссылки на </a:t>
            </a:r>
            <a:r>
              <a:rPr lang="ru-RU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видеоурок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примеры решения задач, закрепляем саму задачу (обычно в виде 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закрепляю). В конце обычно пишу ученикам: «Когда отправляете задание, указываете Класс, Фамилия Имя, Дату» также даете возможность отправить задание несколькими способами: через почту, через </a:t>
            </a:r>
            <a:r>
              <a:rPr lang="ru-RU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ватсап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или сообщением в СГО</a:t>
            </a:r>
          </a:p>
          <a:p>
            <a:pPr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Затем сохранить и все.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5902" y="3699272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/>
              <a:t>https://www.youtube.com/watch?v=jAA3A2c7hro </a:t>
            </a:r>
            <a:r>
              <a:rPr lang="ru-RU" sz="900" dirty="0" err="1" smtClean="0"/>
              <a:t>видеоурок</a:t>
            </a:r>
            <a:r>
              <a:rPr lang="ru-RU" sz="900" dirty="0" smtClean="0"/>
              <a:t> по теме</a:t>
            </a:r>
          </a:p>
          <a:p>
            <a:r>
              <a:rPr lang="ru-RU" sz="900" dirty="0" smtClean="0"/>
              <a:t>записать основное, объем 1лист тетради</a:t>
            </a:r>
          </a:p>
          <a:p>
            <a:r>
              <a:rPr lang="ru-RU" sz="900" dirty="0" smtClean="0"/>
              <a:t>примеры решения задач:</a:t>
            </a:r>
          </a:p>
          <a:p>
            <a:r>
              <a:rPr lang="ru-RU" sz="900" dirty="0" smtClean="0"/>
              <a:t>1)_https://www.youtube.com/watch?v=8ACogsrn1hE   2) https://www.youtube.com/watch?v=jmhOVO9ZzmQ</a:t>
            </a:r>
          </a:p>
          <a:p>
            <a:r>
              <a:rPr lang="ru-RU" sz="900" dirty="0" smtClean="0"/>
              <a:t>Решить </a:t>
            </a:r>
            <a:r>
              <a:rPr lang="ru-RU" sz="900" dirty="0" err="1" smtClean="0"/>
              <a:t>приклепленную</a:t>
            </a:r>
            <a:r>
              <a:rPr lang="ru-RU" sz="900" dirty="0" smtClean="0"/>
              <a:t> задачу</a:t>
            </a:r>
          </a:p>
          <a:p>
            <a:r>
              <a:rPr lang="ru-RU" sz="900" dirty="0" smtClean="0"/>
              <a:t>Когда отправляете, указывать обязательно имя, фамилию, класс, дату. </a:t>
            </a:r>
          </a:p>
          <a:p>
            <a:r>
              <a:rPr lang="ru-RU" sz="900" dirty="0" smtClean="0"/>
              <a:t>1) через </a:t>
            </a:r>
            <a:r>
              <a:rPr lang="ru-RU" sz="900" dirty="0" err="1" smtClean="0"/>
              <a:t>ватсап</a:t>
            </a:r>
            <a:r>
              <a:rPr lang="ru-RU" sz="900" dirty="0" smtClean="0"/>
              <a:t> на номер 89841066098, 2) на </a:t>
            </a:r>
            <a:r>
              <a:rPr lang="ru-RU" sz="900" dirty="0" err="1" smtClean="0"/>
              <a:t>электр.почту</a:t>
            </a:r>
            <a:r>
              <a:rPr lang="ru-RU" sz="900" dirty="0" smtClean="0"/>
              <a:t> falcone-95@mail.ru 3) через СГО сообщением</a:t>
            </a:r>
          </a:p>
        </p:txBody>
      </p:sp>
      <p:sp>
        <p:nvSpPr>
          <p:cNvPr id="7" name="Стрелка вправо 6"/>
          <p:cNvSpPr/>
          <p:nvPr/>
        </p:nvSpPr>
        <p:spPr>
          <a:xfrm rot="7884898" flipV="1">
            <a:off x="5721020" y="3303286"/>
            <a:ext cx="1332514" cy="156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3" y="5165655"/>
            <a:ext cx="4386262" cy="5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6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285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YAkUDZA</dc:creator>
  <cp:lastModifiedBy>YAkUDZA</cp:lastModifiedBy>
  <cp:revision>4</cp:revision>
  <dcterms:created xsi:type="dcterms:W3CDTF">2020-04-22T06:20:56Z</dcterms:created>
  <dcterms:modified xsi:type="dcterms:W3CDTF">2020-09-14T03:57:26Z</dcterms:modified>
</cp:coreProperties>
</file>