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78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2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55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0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11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4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62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9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4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04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2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8786D-D4F9-4ED1-BE22-4DA1559B6535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2224-A965-4858-A85E-7E6BAE77A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01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21610" y="2136063"/>
            <a:ext cx="48324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 войти в СГО</a:t>
            </a:r>
            <a:b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(сетевой город)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25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5220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 rot="13870118">
            <a:off x="1006080" y="1447174"/>
            <a:ext cx="2997194" cy="3823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835511" y="2775974"/>
            <a:ext cx="9374356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1) 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Вбиваем в адресной строке </a:t>
            </a:r>
          </a:p>
          <a:p>
            <a:pPr algn="ctr"/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адрес сетевого города</a:t>
            </a:r>
            <a:b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www.sgo.e-yakutia.ru</a:t>
            </a:r>
          </a:p>
          <a:p>
            <a:pPr algn="ctr"/>
            <a:endParaRPr lang="en-US" sz="5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5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287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5220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 rot="21236196">
            <a:off x="991154" y="3162355"/>
            <a:ext cx="3641648" cy="2830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379" y="3547533"/>
            <a:ext cx="833541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2) </a:t>
            </a:r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Выбираем «Городской округ Якутск»</a:t>
            </a:r>
            <a:b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3) Далее населенный пункт «Якутск г.»</a:t>
            </a:r>
            <a:b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4) Тип ОО «Общеобразовательная»</a:t>
            </a:r>
            <a:b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5) Образовательная организация «МОБУ СОШ </a:t>
            </a:r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№25»</a:t>
            </a:r>
            <a:endParaRPr lang="en-US" sz="2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2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048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5220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 rot="9647348">
            <a:off x="5810658" y="3911826"/>
            <a:ext cx="2572543" cy="28301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45703" y="2818206"/>
            <a:ext cx="3946297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6) Вводим Логин и Пароль от СГО</a:t>
            </a:r>
          </a:p>
          <a:p>
            <a:r>
              <a:rPr lang="ru-RU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7) Нажимаем «Войти»</a:t>
            </a:r>
            <a:br>
              <a:rPr lang="ru-RU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Если не получилось, проверяем логин и пароль от СГО и вводим повторно</a:t>
            </a:r>
            <a:endParaRPr lang="en-US" sz="2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2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1242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Широкоэкранный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YAkUDZA</dc:creator>
  <cp:lastModifiedBy>YAkUDZA</cp:lastModifiedBy>
  <cp:revision>1</cp:revision>
  <dcterms:created xsi:type="dcterms:W3CDTF">2021-01-12T15:10:15Z</dcterms:created>
  <dcterms:modified xsi:type="dcterms:W3CDTF">2021-01-12T15:10:22Z</dcterms:modified>
</cp:coreProperties>
</file>