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56" r:id="rId3"/>
    <p:sldId id="273" r:id="rId4"/>
    <p:sldId id="284" r:id="rId5"/>
    <p:sldId id="285" r:id="rId6"/>
    <p:sldId id="286" r:id="rId7"/>
    <p:sldId id="257" r:id="rId8"/>
    <p:sldId id="283" r:id="rId9"/>
    <p:sldId id="274" r:id="rId10"/>
    <p:sldId id="258" r:id="rId11"/>
    <p:sldId id="265" r:id="rId12"/>
    <p:sldId id="266" r:id="rId13"/>
    <p:sldId id="262" r:id="rId14"/>
    <p:sldId id="261" r:id="rId15"/>
    <p:sldId id="263" r:id="rId16"/>
    <p:sldId id="268" r:id="rId17"/>
    <p:sldId id="275" r:id="rId18"/>
    <p:sldId id="287" r:id="rId19"/>
    <p:sldId id="290" r:id="rId20"/>
    <p:sldId id="278" r:id="rId21"/>
    <p:sldId id="280" r:id="rId22"/>
    <p:sldId id="276" r:id="rId23"/>
    <p:sldId id="291" r:id="rId24"/>
    <p:sldId id="288" r:id="rId25"/>
    <p:sldId id="289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F3EB7-C694-4EC3-884A-6D7EF85349DA}" type="doc">
      <dgm:prSet loTypeId="urn:microsoft.com/office/officeart/2005/8/layout/h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0E50B2C-0B65-492E-B1A2-3BCFE2179E5A}">
      <dgm:prSet phldrT="[Текст]"/>
      <dgm:spPr/>
      <dgm:t>
        <a:bodyPr/>
        <a:lstStyle/>
        <a:p>
          <a:r>
            <a:rPr lang="ru-RU" b="1" dirty="0" smtClean="0"/>
            <a:t>Ц</a:t>
          </a:r>
          <a:r>
            <a:rPr lang="sah-RU" b="1" dirty="0" smtClean="0"/>
            <a:t>ели  обучения в школе</a:t>
          </a:r>
          <a:endParaRPr lang="ru-RU" b="1" dirty="0"/>
        </a:p>
      </dgm:t>
    </dgm:pt>
    <dgm:pt modelId="{229F3F60-3663-425E-8671-8D5F6C089580}" type="parTrans" cxnId="{4A562295-D8CE-4E05-AF06-C7E6F6D54101}">
      <dgm:prSet/>
      <dgm:spPr/>
      <dgm:t>
        <a:bodyPr/>
        <a:lstStyle/>
        <a:p>
          <a:endParaRPr lang="ru-RU"/>
        </a:p>
      </dgm:t>
    </dgm:pt>
    <dgm:pt modelId="{64256725-06C9-4634-A694-3DB442E56665}" type="sibTrans" cxnId="{4A562295-D8CE-4E05-AF06-C7E6F6D54101}">
      <dgm:prSet/>
      <dgm:spPr/>
      <dgm:t>
        <a:bodyPr/>
        <a:lstStyle/>
        <a:p>
          <a:endParaRPr lang="ru-RU"/>
        </a:p>
      </dgm:t>
    </dgm:pt>
    <dgm:pt modelId="{19F1BD2B-4B96-4A8A-8AB4-4D62D47C88BF}">
      <dgm:prSet phldrT="[Текст]" custT="1"/>
      <dgm:spPr/>
      <dgm:t>
        <a:bodyPr/>
        <a:lstStyle/>
        <a:p>
          <a:pPr algn="just"/>
          <a:r>
            <a:rPr lang="ru-RU" sz="2200" b="1" dirty="0" smtClean="0">
              <a:solidFill>
                <a:srgbClr val="002060"/>
              </a:solidFill>
            </a:rPr>
            <a:t>создание условий для образования учеников с учётом их склонностей и способностей;</a:t>
          </a:r>
          <a:endParaRPr lang="ru-RU" sz="2200" b="1" dirty="0">
            <a:solidFill>
              <a:srgbClr val="002060"/>
            </a:solidFill>
          </a:endParaRPr>
        </a:p>
      </dgm:t>
    </dgm:pt>
    <dgm:pt modelId="{029205D9-3343-4287-BAB6-F0308D49AE05}" type="parTrans" cxnId="{C0FDAFE8-F810-4EFD-BD83-94A14652A73B}">
      <dgm:prSet/>
      <dgm:spPr/>
      <dgm:t>
        <a:bodyPr/>
        <a:lstStyle/>
        <a:p>
          <a:endParaRPr lang="ru-RU"/>
        </a:p>
      </dgm:t>
    </dgm:pt>
    <dgm:pt modelId="{029B2BB7-1F8C-4D15-B6C3-3616A7FF9E21}" type="sibTrans" cxnId="{C0FDAFE8-F810-4EFD-BD83-94A14652A73B}">
      <dgm:prSet/>
      <dgm:spPr/>
      <dgm:t>
        <a:bodyPr/>
        <a:lstStyle/>
        <a:p>
          <a:endParaRPr lang="ru-RU"/>
        </a:p>
      </dgm:t>
    </dgm:pt>
    <dgm:pt modelId="{83208360-4A41-4847-80C6-AAF547888A8B}">
      <dgm:prSet phldrT="[Текст]" custT="1"/>
      <dgm:spPr/>
      <dgm:t>
        <a:bodyPr/>
        <a:lstStyle/>
        <a:p>
          <a:pPr algn="just"/>
          <a:r>
            <a:rPr lang="ru-RU" sz="2200" b="1" dirty="0" smtClean="0">
              <a:solidFill>
                <a:srgbClr val="002060"/>
              </a:solidFill>
            </a:rPr>
            <a:t> обеспечение необходимого уровня усвоения систематизированных знаний о природе, обществе, технике, культуре, которые обусловят адаптацию учащихся к дальнейшему обучению и жизни;</a:t>
          </a:r>
          <a:endParaRPr lang="ru-RU" sz="2200" b="1" dirty="0">
            <a:solidFill>
              <a:srgbClr val="002060"/>
            </a:solidFill>
          </a:endParaRPr>
        </a:p>
      </dgm:t>
    </dgm:pt>
    <dgm:pt modelId="{B126BFCF-ED9B-41FD-81B6-9287C765B203}" type="parTrans" cxnId="{F1CD7D87-2A44-4AE9-9B06-97B609620458}">
      <dgm:prSet/>
      <dgm:spPr/>
      <dgm:t>
        <a:bodyPr/>
        <a:lstStyle/>
        <a:p>
          <a:endParaRPr lang="ru-RU"/>
        </a:p>
      </dgm:t>
    </dgm:pt>
    <dgm:pt modelId="{F1365C06-7BA4-44D1-B379-A0939D6A510A}" type="sibTrans" cxnId="{F1CD7D87-2A44-4AE9-9B06-97B609620458}">
      <dgm:prSet/>
      <dgm:spPr/>
      <dgm:t>
        <a:bodyPr/>
        <a:lstStyle/>
        <a:p>
          <a:endParaRPr lang="ru-RU"/>
        </a:p>
      </dgm:t>
    </dgm:pt>
    <dgm:pt modelId="{265B0C72-37CD-423C-B5EC-1A71DEE8C1C7}">
      <dgm:prSet phldrT="[Текст]"/>
      <dgm:spPr/>
      <dgm:t>
        <a:bodyPr/>
        <a:lstStyle/>
        <a:p>
          <a:r>
            <a:rPr lang="ru-RU" b="1" dirty="0" smtClean="0"/>
            <a:t>Ц</a:t>
          </a:r>
          <a:r>
            <a:rPr lang="sah-RU" b="1" dirty="0" smtClean="0"/>
            <a:t>ели работы классного руководителя </a:t>
          </a:r>
          <a:endParaRPr lang="ru-RU" b="1" dirty="0"/>
        </a:p>
      </dgm:t>
    </dgm:pt>
    <dgm:pt modelId="{7260EAE7-1AD4-4208-82B1-5D5A7146A2C4}" type="parTrans" cxnId="{1DAEAA89-38AD-491B-A85D-ACBE9AE01455}">
      <dgm:prSet/>
      <dgm:spPr/>
      <dgm:t>
        <a:bodyPr/>
        <a:lstStyle/>
        <a:p>
          <a:endParaRPr lang="ru-RU"/>
        </a:p>
      </dgm:t>
    </dgm:pt>
    <dgm:pt modelId="{2FF3EF88-327B-4948-8B70-E89134ECA14D}" type="sibTrans" cxnId="{1DAEAA89-38AD-491B-A85D-ACBE9AE01455}">
      <dgm:prSet/>
      <dgm:spPr/>
      <dgm:t>
        <a:bodyPr/>
        <a:lstStyle/>
        <a:p>
          <a:endParaRPr lang="ru-RU"/>
        </a:p>
      </dgm:t>
    </dgm:pt>
    <dgm:pt modelId="{7CF8BB57-9D2C-4604-9865-BA0848F9B8D6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</a:rPr>
            <a:t>Самоактуализация личности растущего человек</a:t>
          </a:r>
          <a:endParaRPr lang="ru-RU" sz="2400" b="1" dirty="0">
            <a:solidFill>
              <a:srgbClr val="002060"/>
            </a:solidFill>
          </a:endParaRPr>
        </a:p>
      </dgm:t>
    </dgm:pt>
    <dgm:pt modelId="{74A8FB9C-4B5A-4B87-AE96-DED8F8A33F25}" type="parTrans" cxnId="{133EEEAD-8495-4A98-822A-C3F1C0A29C6E}">
      <dgm:prSet/>
      <dgm:spPr/>
      <dgm:t>
        <a:bodyPr/>
        <a:lstStyle/>
        <a:p>
          <a:endParaRPr lang="ru-RU"/>
        </a:p>
      </dgm:t>
    </dgm:pt>
    <dgm:pt modelId="{4AC479AA-DF06-419C-9DC7-8555E1C949D9}" type="sibTrans" cxnId="{133EEEAD-8495-4A98-822A-C3F1C0A29C6E}">
      <dgm:prSet/>
      <dgm:spPr/>
      <dgm:t>
        <a:bodyPr/>
        <a:lstStyle/>
        <a:p>
          <a:endParaRPr lang="ru-RU"/>
        </a:p>
      </dgm:t>
    </dgm:pt>
    <dgm:pt modelId="{23D3A987-9DD8-46E4-B961-41D4DBF06AA8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</a:rPr>
            <a:t>создание  условий  для саморазвития и самореализации личности обучающегося, его успешной социализации в обществе. </a:t>
          </a:r>
          <a:endParaRPr lang="ru-RU" sz="2400" b="1" dirty="0">
            <a:solidFill>
              <a:srgbClr val="002060"/>
            </a:solidFill>
          </a:endParaRPr>
        </a:p>
      </dgm:t>
    </dgm:pt>
    <dgm:pt modelId="{76D1C765-E37E-4D45-80D3-564C67700924}" type="parTrans" cxnId="{54376C63-3404-47AD-8769-662EE3284983}">
      <dgm:prSet/>
      <dgm:spPr/>
      <dgm:t>
        <a:bodyPr/>
        <a:lstStyle/>
        <a:p>
          <a:endParaRPr lang="ru-RU"/>
        </a:p>
      </dgm:t>
    </dgm:pt>
    <dgm:pt modelId="{9C46B9D5-EA57-4168-B5D7-29BD6F19D37F}" type="sibTrans" cxnId="{54376C63-3404-47AD-8769-662EE3284983}">
      <dgm:prSet/>
      <dgm:spPr/>
      <dgm:t>
        <a:bodyPr/>
        <a:lstStyle/>
        <a:p>
          <a:endParaRPr lang="ru-RU"/>
        </a:p>
      </dgm:t>
    </dgm:pt>
    <dgm:pt modelId="{3526E041-2007-4586-8DC8-21567AD9BFB0}" type="pres">
      <dgm:prSet presAssocID="{899F3EB7-C694-4EC3-884A-6D7EF85349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2B0ADE-C279-4EBD-8D6C-D9C04AF45021}" type="pres">
      <dgm:prSet presAssocID="{899F3EB7-C694-4EC3-884A-6D7EF85349DA}" presName="tSp" presStyleCnt="0"/>
      <dgm:spPr/>
    </dgm:pt>
    <dgm:pt modelId="{FE0231FE-D894-4C9B-BF84-6F0AD1F535B0}" type="pres">
      <dgm:prSet presAssocID="{899F3EB7-C694-4EC3-884A-6D7EF85349DA}" presName="bSp" presStyleCnt="0"/>
      <dgm:spPr/>
    </dgm:pt>
    <dgm:pt modelId="{8975FA83-C3B4-4B50-88EF-E1EB1DEAEDCB}" type="pres">
      <dgm:prSet presAssocID="{899F3EB7-C694-4EC3-884A-6D7EF85349DA}" presName="process" presStyleCnt="0"/>
      <dgm:spPr/>
    </dgm:pt>
    <dgm:pt modelId="{53F91D91-A06A-4025-99EF-F8539474290C}" type="pres">
      <dgm:prSet presAssocID="{40E50B2C-0B65-492E-B1A2-3BCFE2179E5A}" presName="composite1" presStyleCnt="0"/>
      <dgm:spPr/>
    </dgm:pt>
    <dgm:pt modelId="{1B1006A5-B7B1-4E02-92BF-69BE0AC279DB}" type="pres">
      <dgm:prSet presAssocID="{40E50B2C-0B65-492E-B1A2-3BCFE2179E5A}" presName="dummyNode1" presStyleLbl="node1" presStyleIdx="0" presStyleCnt="2"/>
      <dgm:spPr/>
    </dgm:pt>
    <dgm:pt modelId="{B46DD12B-6939-4BF2-8852-0CCA23D0DCE4}" type="pres">
      <dgm:prSet presAssocID="{40E50B2C-0B65-492E-B1A2-3BCFE2179E5A}" presName="childNode1" presStyleLbl="bgAcc1" presStyleIdx="0" presStyleCnt="2" custScaleX="232948" custScaleY="261182" custLinFactNeighborX="-187" custLinFactNeighborY="-71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9A4A4-F6F5-4CED-94A5-2C2725AF0C4A}" type="pres">
      <dgm:prSet presAssocID="{40E50B2C-0B65-492E-B1A2-3BCFE2179E5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8C53D-6975-457F-94A6-E58B3FEA1AEC}" type="pres">
      <dgm:prSet presAssocID="{40E50B2C-0B65-492E-B1A2-3BCFE2179E5A}" presName="parentNode1" presStyleLbl="node1" presStyleIdx="0" presStyleCnt="2" custScaleX="221932" custScaleY="233798" custLinFactY="37892" custLinFactNeighborX="-2150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FD74D-CB91-4461-BD8A-E6ED4834ED2E}" type="pres">
      <dgm:prSet presAssocID="{40E50B2C-0B65-492E-B1A2-3BCFE2179E5A}" presName="connSite1" presStyleCnt="0"/>
      <dgm:spPr/>
    </dgm:pt>
    <dgm:pt modelId="{3D16A91B-29DC-4913-B303-733E4A1B4B45}" type="pres">
      <dgm:prSet presAssocID="{64256725-06C9-4634-A694-3DB442E56665}" presName="Name9" presStyleLbl="sibTrans2D1" presStyleIdx="0" presStyleCnt="1" custScaleX="127052" custLinFactNeighborX="1086" custLinFactNeighborY="-5174"/>
      <dgm:spPr/>
      <dgm:t>
        <a:bodyPr/>
        <a:lstStyle/>
        <a:p>
          <a:endParaRPr lang="ru-RU"/>
        </a:p>
      </dgm:t>
    </dgm:pt>
    <dgm:pt modelId="{34E12422-2D02-4A5E-8317-E59897711F94}" type="pres">
      <dgm:prSet presAssocID="{265B0C72-37CD-423C-B5EC-1A71DEE8C1C7}" presName="composite2" presStyleCnt="0"/>
      <dgm:spPr/>
    </dgm:pt>
    <dgm:pt modelId="{710CD4A7-CFED-41F1-B68E-5E532DE3EF4A}" type="pres">
      <dgm:prSet presAssocID="{265B0C72-37CD-423C-B5EC-1A71DEE8C1C7}" presName="dummyNode2" presStyleLbl="node1" presStyleIdx="0" presStyleCnt="2"/>
      <dgm:spPr/>
    </dgm:pt>
    <dgm:pt modelId="{162E80A3-0B60-44B3-9880-212E73846CCA}" type="pres">
      <dgm:prSet presAssocID="{265B0C72-37CD-423C-B5EC-1A71DEE8C1C7}" presName="childNode2" presStyleLbl="bgAcc1" presStyleIdx="1" presStyleCnt="2" custScaleX="221932" custScaleY="332574" custLinFactNeighborX="4564" custLinFactNeighborY="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43672-EAA5-40BB-B4C9-2433F33677F9}" type="pres">
      <dgm:prSet presAssocID="{265B0C72-37CD-423C-B5EC-1A71DEE8C1C7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22F3F-FCC8-4576-843D-71D2377E96D1}" type="pres">
      <dgm:prSet presAssocID="{265B0C72-37CD-423C-B5EC-1A71DEE8C1C7}" presName="parentNode2" presStyleLbl="node1" presStyleIdx="1" presStyleCnt="2" custScaleX="221932" custScaleY="233798" custLinFactY="-79414" custLinFactNeighborX="-55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68B1A-74F8-400C-B2FF-115096982857}" type="pres">
      <dgm:prSet presAssocID="{265B0C72-37CD-423C-B5EC-1A71DEE8C1C7}" presName="connSite2" presStyleCnt="0"/>
      <dgm:spPr/>
    </dgm:pt>
  </dgm:ptLst>
  <dgm:cxnLst>
    <dgm:cxn modelId="{C7454AAE-D8C2-4AD0-8BF0-25B1EBBCD172}" type="presOf" srcId="{265B0C72-37CD-423C-B5EC-1A71DEE8C1C7}" destId="{6EB22F3F-FCC8-4576-843D-71D2377E96D1}" srcOrd="0" destOrd="0" presId="urn:microsoft.com/office/officeart/2005/8/layout/hProcess4"/>
    <dgm:cxn modelId="{C0FDAFE8-F810-4EFD-BD83-94A14652A73B}" srcId="{40E50B2C-0B65-492E-B1A2-3BCFE2179E5A}" destId="{19F1BD2B-4B96-4A8A-8AB4-4D62D47C88BF}" srcOrd="0" destOrd="0" parTransId="{029205D9-3343-4287-BAB6-F0308D49AE05}" sibTransId="{029B2BB7-1F8C-4D15-B6C3-3616A7FF9E21}"/>
    <dgm:cxn modelId="{1DAEAA89-38AD-491B-A85D-ACBE9AE01455}" srcId="{899F3EB7-C694-4EC3-884A-6D7EF85349DA}" destId="{265B0C72-37CD-423C-B5EC-1A71DEE8C1C7}" srcOrd="1" destOrd="0" parTransId="{7260EAE7-1AD4-4208-82B1-5D5A7146A2C4}" sibTransId="{2FF3EF88-327B-4948-8B70-E89134ECA14D}"/>
    <dgm:cxn modelId="{4A562295-D8CE-4E05-AF06-C7E6F6D54101}" srcId="{899F3EB7-C694-4EC3-884A-6D7EF85349DA}" destId="{40E50B2C-0B65-492E-B1A2-3BCFE2179E5A}" srcOrd="0" destOrd="0" parTransId="{229F3F60-3663-425E-8671-8D5F6C089580}" sibTransId="{64256725-06C9-4634-A694-3DB442E56665}"/>
    <dgm:cxn modelId="{133EEEAD-8495-4A98-822A-C3F1C0A29C6E}" srcId="{265B0C72-37CD-423C-B5EC-1A71DEE8C1C7}" destId="{7CF8BB57-9D2C-4604-9865-BA0848F9B8D6}" srcOrd="0" destOrd="0" parTransId="{74A8FB9C-4B5A-4B87-AE96-DED8F8A33F25}" sibTransId="{4AC479AA-DF06-419C-9DC7-8555E1C949D9}"/>
    <dgm:cxn modelId="{028CD7C9-4232-457A-AB53-0283DA1B0CC3}" type="presOf" srcId="{899F3EB7-C694-4EC3-884A-6D7EF85349DA}" destId="{3526E041-2007-4586-8DC8-21567AD9BFB0}" srcOrd="0" destOrd="0" presId="urn:microsoft.com/office/officeart/2005/8/layout/hProcess4"/>
    <dgm:cxn modelId="{7ED0D7BF-EF76-420B-9539-298479F92FCA}" type="presOf" srcId="{19F1BD2B-4B96-4A8A-8AB4-4D62D47C88BF}" destId="{7999A4A4-F6F5-4CED-94A5-2C2725AF0C4A}" srcOrd="1" destOrd="0" presId="urn:microsoft.com/office/officeart/2005/8/layout/hProcess4"/>
    <dgm:cxn modelId="{058A07A2-C774-40FA-A999-8881C56E9ACB}" type="presOf" srcId="{7CF8BB57-9D2C-4604-9865-BA0848F9B8D6}" destId="{D8343672-EAA5-40BB-B4C9-2433F33677F9}" srcOrd="1" destOrd="0" presId="urn:microsoft.com/office/officeart/2005/8/layout/hProcess4"/>
    <dgm:cxn modelId="{72ABB78B-4B3D-4686-B5AD-5259CEDE0146}" type="presOf" srcId="{83208360-4A41-4847-80C6-AAF547888A8B}" destId="{7999A4A4-F6F5-4CED-94A5-2C2725AF0C4A}" srcOrd="1" destOrd="1" presId="urn:microsoft.com/office/officeart/2005/8/layout/hProcess4"/>
    <dgm:cxn modelId="{44487E8F-486F-4CF9-BC8E-34AE199FC2A1}" type="presOf" srcId="{19F1BD2B-4B96-4A8A-8AB4-4D62D47C88BF}" destId="{B46DD12B-6939-4BF2-8852-0CCA23D0DCE4}" srcOrd="0" destOrd="0" presId="urn:microsoft.com/office/officeart/2005/8/layout/hProcess4"/>
    <dgm:cxn modelId="{F1CD7D87-2A44-4AE9-9B06-97B609620458}" srcId="{40E50B2C-0B65-492E-B1A2-3BCFE2179E5A}" destId="{83208360-4A41-4847-80C6-AAF547888A8B}" srcOrd="1" destOrd="0" parTransId="{B126BFCF-ED9B-41FD-81B6-9287C765B203}" sibTransId="{F1365C06-7BA4-44D1-B379-A0939D6A510A}"/>
    <dgm:cxn modelId="{E0090778-CAF5-430A-B444-5B2CA4FC8829}" type="presOf" srcId="{64256725-06C9-4634-A694-3DB442E56665}" destId="{3D16A91B-29DC-4913-B303-733E4A1B4B45}" srcOrd="0" destOrd="0" presId="urn:microsoft.com/office/officeart/2005/8/layout/hProcess4"/>
    <dgm:cxn modelId="{2CA7423A-8AEB-4013-BB28-2D9F066833A6}" type="presOf" srcId="{23D3A987-9DD8-46E4-B961-41D4DBF06AA8}" destId="{162E80A3-0B60-44B3-9880-212E73846CCA}" srcOrd="0" destOrd="1" presId="urn:microsoft.com/office/officeart/2005/8/layout/hProcess4"/>
    <dgm:cxn modelId="{9C54452D-EFD2-4A26-96B7-9AD5CF8471C6}" type="presOf" srcId="{23D3A987-9DD8-46E4-B961-41D4DBF06AA8}" destId="{D8343672-EAA5-40BB-B4C9-2433F33677F9}" srcOrd="1" destOrd="1" presId="urn:microsoft.com/office/officeart/2005/8/layout/hProcess4"/>
    <dgm:cxn modelId="{F677905A-0122-4641-8815-4C4268351782}" type="presOf" srcId="{7CF8BB57-9D2C-4604-9865-BA0848F9B8D6}" destId="{162E80A3-0B60-44B3-9880-212E73846CCA}" srcOrd="0" destOrd="0" presId="urn:microsoft.com/office/officeart/2005/8/layout/hProcess4"/>
    <dgm:cxn modelId="{7400AB8D-101E-49A5-BE19-E9C09B692AF1}" type="presOf" srcId="{83208360-4A41-4847-80C6-AAF547888A8B}" destId="{B46DD12B-6939-4BF2-8852-0CCA23D0DCE4}" srcOrd="0" destOrd="1" presId="urn:microsoft.com/office/officeart/2005/8/layout/hProcess4"/>
    <dgm:cxn modelId="{2B017051-E009-437A-BD4E-A52F261DAC10}" type="presOf" srcId="{40E50B2C-0B65-492E-B1A2-3BCFE2179E5A}" destId="{18E8C53D-6975-457F-94A6-E58B3FEA1AEC}" srcOrd="0" destOrd="0" presId="urn:microsoft.com/office/officeart/2005/8/layout/hProcess4"/>
    <dgm:cxn modelId="{54376C63-3404-47AD-8769-662EE3284983}" srcId="{265B0C72-37CD-423C-B5EC-1A71DEE8C1C7}" destId="{23D3A987-9DD8-46E4-B961-41D4DBF06AA8}" srcOrd="1" destOrd="0" parTransId="{76D1C765-E37E-4D45-80D3-564C67700924}" sibTransId="{9C46B9D5-EA57-4168-B5D7-29BD6F19D37F}"/>
    <dgm:cxn modelId="{F30E12F1-1A2A-4F65-AEB8-553B26A9E20E}" type="presParOf" srcId="{3526E041-2007-4586-8DC8-21567AD9BFB0}" destId="{582B0ADE-C279-4EBD-8D6C-D9C04AF45021}" srcOrd="0" destOrd="0" presId="urn:microsoft.com/office/officeart/2005/8/layout/hProcess4"/>
    <dgm:cxn modelId="{FF5FE652-9D3F-453D-9929-E207DDA185EE}" type="presParOf" srcId="{3526E041-2007-4586-8DC8-21567AD9BFB0}" destId="{FE0231FE-D894-4C9B-BF84-6F0AD1F535B0}" srcOrd="1" destOrd="0" presId="urn:microsoft.com/office/officeart/2005/8/layout/hProcess4"/>
    <dgm:cxn modelId="{6BEA7450-DE3D-440A-9024-2C28D1988BBF}" type="presParOf" srcId="{3526E041-2007-4586-8DC8-21567AD9BFB0}" destId="{8975FA83-C3B4-4B50-88EF-E1EB1DEAEDCB}" srcOrd="2" destOrd="0" presId="urn:microsoft.com/office/officeart/2005/8/layout/hProcess4"/>
    <dgm:cxn modelId="{8C44B3B6-F2EE-44E2-BC67-7E4F2E615F2F}" type="presParOf" srcId="{8975FA83-C3B4-4B50-88EF-E1EB1DEAEDCB}" destId="{53F91D91-A06A-4025-99EF-F8539474290C}" srcOrd="0" destOrd="0" presId="urn:microsoft.com/office/officeart/2005/8/layout/hProcess4"/>
    <dgm:cxn modelId="{6B600989-FB1F-4537-93F1-71EC22268139}" type="presParOf" srcId="{53F91D91-A06A-4025-99EF-F8539474290C}" destId="{1B1006A5-B7B1-4E02-92BF-69BE0AC279DB}" srcOrd="0" destOrd="0" presId="urn:microsoft.com/office/officeart/2005/8/layout/hProcess4"/>
    <dgm:cxn modelId="{64D5C3EF-1D14-45C9-967D-48A343209678}" type="presParOf" srcId="{53F91D91-A06A-4025-99EF-F8539474290C}" destId="{B46DD12B-6939-4BF2-8852-0CCA23D0DCE4}" srcOrd="1" destOrd="0" presId="urn:microsoft.com/office/officeart/2005/8/layout/hProcess4"/>
    <dgm:cxn modelId="{A520DDF5-1B25-4779-9D7C-7121C3ABA5B3}" type="presParOf" srcId="{53F91D91-A06A-4025-99EF-F8539474290C}" destId="{7999A4A4-F6F5-4CED-94A5-2C2725AF0C4A}" srcOrd="2" destOrd="0" presId="urn:microsoft.com/office/officeart/2005/8/layout/hProcess4"/>
    <dgm:cxn modelId="{2729CCD9-471E-4897-8F0F-95D776B4A0E8}" type="presParOf" srcId="{53F91D91-A06A-4025-99EF-F8539474290C}" destId="{18E8C53D-6975-457F-94A6-E58B3FEA1AEC}" srcOrd="3" destOrd="0" presId="urn:microsoft.com/office/officeart/2005/8/layout/hProcess4"/>
    <dgm:cxn modelId="{0CC270E0-F64D-47B7-AD9F-62E15A468C00}" type="presParOf" srcId="{53F91D91-A06A-4025-99EF-F8539474290C}" destId="{E6AFD74D-CB91-4461-BD8A-E6ED4834ED2E}" srcOrd="4" destOrd="0" presId="urn:microsoft.com/office/officeart/2005/8/layout/hProcess4"/>
    <dgm:cxn modelId="{516FE55E-F560-46DA-A166-AAD557E2292E}" type="presParOf" srcId="{8975FA83-C3B4-4B50-88EF-E1EB1DEAEDCB}" destId="{3D16A91B-29DC-4913-B303-733E4A1B4B45}" srcOrd="1" destOrd="0" presId="urn:microsoft.com/office/officeart/2005/8/layout/hProcess4"/>
    <dgm:cxn modelId="{F7939932-7CD3-4C5F-9185-99901B44A245}" type="presParOf" srcId="{8975FA83-C3B4-4B50-88EF-E1EB1DEAEDCB}" destId="{34E12422-2D02-4A5E-8317-E59897711F94}" srcOrd="2" destOrd="0" presId="urn:microsoft.com/office/officeart/2005/8/layout/hProcess4"/>
    <dgm:cxn modelId="{B793D858-8CDB-4983-8CD1-5F84B37F1754}" type="presParOf" srcId="{34E12422-2D02-4A5E-8317-E59897711F94}" destId="{710CD4A7-CFED-41F1-B68E-5E532DE3EF4A}" srcOrd="0" destOrd="0" presId="urn:microsoft.com/office/officeart/2005/8/layout/hProcess4"/>
    <dgm:cxn modelId="{2989122B-5C58-468A-94E4-7997DD7AFB8B}" type="presParOf" srcId="{34E12422-2D02-4A5E-8317-E59897711F94}" destId="{162E80A3-0B60-44B3-9880-212E73846CCA}" srcOrd="1" destOrd="0" presId="urn:microsoft.com/office/officeart/2005/8/layout/hProcess4"/>
    <dgm:cxn modelId="{456BEAF3-7926-4FFF-967F-7183F1DAFA5E}" type="presParOf" srcId="{34E12422-2D02-4A5E-8317-E59897711F94}" destId="{D8343672-EAA5-40BB-B4C9-2433F33677F9}" srcOrd="2" destOrd="0" presId="urn:microsoft.com/office/officeart/2005/8/layout/hProcess4"/>
    <dgm:cxn modelId="{680A3CE8-8D21-4335-B310-FD225A6F454B}" type="presParOf" srcId="{34E12422-2D02-4A5E-8317-E59897711F94}" destId="{6EB22F3F-FCC8-4576-843D-71D2377E96D1}" srcOrd="3" destOrd="0" presId="urn:microsoft.com/office/officeart/2005/8/layout/hProcess4"/>
    <dgm:cxn modelId="{54941344-0FFE-4689-9D02-E2B8605C9770}" type="presParOf" srcId="{34E12422-2D02-4A5E-8317-E59897711F94}" destId="{86068B1A-74F8-400C-B2FF-11509698285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449797-CE3A-482F-AFF0-C503A1F57F5E}" type="doc">
      <dgm:prSet loTypeId="urn:microsoft.com/office/officeart/2005/8/layout/process4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F12CE70-5184-4F15-9C41-5C79DA96660C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rgbClr val="FFFF00"/>
              </a:solidFill>
            </a:rPr>
            <a:t>К</a:t>
          </a:r>
          <a:r>
            <a:rPr lang="sah-RU" sz="3600" b="1" dirty="0" smtClean="0">
              <a:solidFill>
                <a:srgbClr val="FFFF00"/>
              </a:solidFill>
            </a:rPr>
            <a:t>омпетентности классного руководителя</a:t>
          </a:r>
          <a:endParaRPr lang="ru-RU" sz="3600" b="1" dirty="0">
            <a:solidFill>
              <a:srgbClr val="FFFF00"/>
            </a:solidFill>
          </a:endParaRPr>
        </a:p>
      </dgm:t>
    </dgm:pt>
    <dgm:pt modelId="{5DEB63B5-732D-4BB0-A0C5-249A20FD7B04}" type="parTrans" cxnId="{26D858F4-9E2B-403D-9A89-62D95919463C}">
      <dgm:prSet/>
      <dgm:spPr/>
      <dgm:t>
        <a:bodyPr/>
        <a:lstStyle/>
        <a:p>
          <a:endParaRPr lang="ru-RU"/>
        </a:p>
      </dgm:t>
    </dgm:pt>
    <dgm:pt modelId="{2129464B-7DCD-44FA-8E81-17E133105B0F}" type="sibTrans" cxnId="{26D858F4-9E2B-403D-9A89-62D95919463C}">
      <dgm:prSet/>
      <dgm:spPr/>
      <dgm:t>
        <a:bodyPr/>
        <a:lstStyle/>
        <a:p>
          <a:endParaRPr lang="ru-RU"/>
        </a:p>
      </dgm:t>
    </dgm:pt>
    <dgm:pt modelId="{09BBAE76-C35A-4BC9-9D61-2CD45E0703C9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технологические умения </a:t>
          </a:r>
          <a:endParaRPr lang="ru-RU" sz="2800" b="1" dirty="0"/>
        </a:p>
      </dgm:t>
    </dgm:pt>
    <dgm:pt modelId="{9DD952F2-276E-4B74-839D-8F415FA15249}" type="parTrans" cxnId="{BBCBB576-4434-40E3-91A9-B36E895A8F17}">
      <dgm:prSet/>
      <dgm:spPr/>
      <dgm:t>
        <a:bodyPr/>
        <a:lstStyle/>
        <a:p>
          <a:endParaRPr lang="ru-RU"/>
        </a:p>
      </dgm:t>
    </dgm:pt>
    <dgm:pt modelId="{84695524-E028-45FC-8B76-68FB384E80FF}" type="sibTrans" cxnId="{BBCBB576-4434-40E3-91A9-B36E895A8F17}">
      <dgm:prSet/>
      <dgm:spPr/>
      <dgm:t>
        <a:bodyPr/>
        <a:lstStyle/>
        <a:p>
          <a:endParaRPr lang="ru-RU"/>
        </a:p>
      </dgm:t>
    </dgm:pt>
    <dgm:pt modelId="{7E0FD295-3C40-4933-A098-9FE2D79E8E64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умение отобрать и внести в воспитательный процесс содержание, адекватное социальным тенденциям, личностным устремлениям школьников и собственным индивидуальным интересам.</a:t>
          </a:r>
          <a:endParaRPr lang="ru-RU" sz="2400" b="1" dirty="0"/>
        </a:p>
      </dgm:t>
    </dgm:pt>
    <dgm:pt modelId="{9BB98C2E-9811-4902-B445-72BD0DEA5314}" type="parTrans" cxnId="{62009589-078C-4068-9465-A7FD21653DDA}">
      <dgm:prSet/>
      <dgm:spPr/>
      <dgm:t>
        <a:bodyPr/>
        <a:lstStyle/>
        <a:p>
          <a:endParaRPr lang="ru-RU"/>
        </a:p>
      </dgm:t>
    </dgm:pt>
    <dgm:pt modelId="{1ED53093-24DB-419D-B16E-8A904D0BF337}" type="sibTrans" cxnId="{62009589-078C-4068-9465-A7FD21653DDA}">
      <dgm:prSet/>
      <dgm:spPr/>
      <dgm:t>
        <a:bodyPr/>
        <a:lstStyle/>
        <a:p>
          <a:endParaRPr lang="ru-RU"/>
        </a:p>
      </dgm:t>
    </dgm:pt>
    <dgm:pt modelId="{C8221307-5FD9-4562-B7EF-0D804D5EA47E}">
      <dgm:prSet custT="1"/>
      <dgm:spPr/>
      <dgm:t>
        <a:bodyPr/>
        <a:lstStyle/>
        <a:p>
          <a:pPr algn="ctr"/>
          <a:r>
            <a:rPr lang="ru-RU" sz="2800" b="1" dirty="0" smtClean="0"/>
            <a:t>ориентация в современных педагогических и психологических подходах к социальному воспитанию;</a:t>
          </a:r>
          <a:endParaRPr lang="ru-RU" sz="2800" b="1" dirty="0"/>
        </a:p>
      </dgm:t>
    </dgm:pt>
    <dgm:pt modelId="{720E889D-151E-4A50-8719-F2FD9221FBDA}" type="parTrans" cxnId="{770D41A4-0329-453F-BC88-3C24E3BE8D75}">
      <dgm:prSet/>
      <dgm:spPr/>
      <dgm:t>
        <a:bodyPr/>
        <a:lstStyle/>
        <a:p>
          <a:endParaRPr lang="ru-RU"/>
        </a:p>
      </dgm:t>
    </dgm:pt>
    <dgm:pt modelId="{CED845D1-BEB5-4B6C-A4B5-5D3AB23768FA}" type="sibTrans" cxnId="{770D41A4-0329-453F-BC88-3C24E3BE8D75}">
      <dgm:prSet/>
      <dgm:spPr/>
      <dgm:t>
        <a:bodyPr/>
        <a:lstStyle/>
        <a:p>
          <a:endParaRPr lang="ru-RU"/>
        </a:p>
      </dgm:t>
    </dgm:pt>
    <dgm:pt modelId="{115F15C7-830E-4A78-B268-90C2552F948A}" type="pres">
      <dgm:prSet presAssocID="{99449797-CE3A-482F-AFF0-C503A1F57F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9A27F8-8C29-4115-A5E1-B1A69405C66B}" type="pres">
      <dgm:prSet presAssocID="{7E0FD295-3C40-4933-A098-9FE2D79E8E64}" presName="boxAndChildren" presStyleCnt="0"/>
      <dgm:spPr/>
    </dgm:pt>
    <dgm:pt modelId="{5F62863B-E4E3-4041-AED3-B5B7EF7C66AD}" type="pres">
      <dgm:prSet presAssocID="{7E0FD295-3C40-4933-A098-9FE2D79E8E64}" presName="parentTextBox" presStyleLbl="node1" presStyleIdx="0" presStyleCnt="4" custScaleY="138052"/>
      <dgm:spPr/>
      <dgm:t>
        <a:bodyPr/>
        <a:lstStyle/>
        <a:p>
          <a:endParaRPr lang="ru-RU"/>
        </a:p>
      </dgm:t>
    </dgm:pt>
    <dgm:pt modelId="{89B4DDFB-57E6-4F44-9860-BBBA5376CDD6}" type="pres">
      <dgm:prSet presAssocID="{84695524-E028-45FC-8B76-68FB384E80FF}" presName="sp" presStyleCnt="0"/>
      <dgm:spPr/>
    </dgm:pt>
    <dgm:pt modelId="{64F378AE-47A0-4B2D-9550-9C5CCF71CA80}" type="pres">
      <dgm:prSet presAssocID="{09BBAE76-C35A-4BC9-9D61-2CD45E0703C9}" presName="arrowAndChildren" presStyleCnt="0"/>
      <dgm:spPr/>
    </dgm:pt>
    <dgm:pt modelId="{22FACFE0-580F-407F-9173-68668A9792EC}" type="pres">
      <dgm:prSet presAssocID="{09BBAE76-C35A-4BC9-9D61-2CD45E0703C9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2F0C25F0-A089-4351-BF45-5CF478CC75BD}" type="pres">
      <dgm:prSet presAssocID="{CED845D1-BEB5-4B6C-A4B5-5D3AB23768FA}" presName="sp" presStyleCnt="0"/>
      <dgm:spPr/>
    </dgm:pt>
    <dgm:pt modelId="{BCC2AD7B-95A5-4250-B51A-543402CD0CCE}" type="pres">
      <dgm:prSet presAssocID="{C8221307-5FD9-4562-B7EF-0D804D5EA47E}" presName="arrowAndChildren" presStyleCnt="0"/>
      <dgm:spPr/>
    </dgm:pt>
    <dgm:pt modelId="{30AAA390-E029-4314-8B03-4F5F9F916B74}" type="pres">
      <dgm:prSet presAssocID="{C8221307-5FD9-4562-B7EF-0D804D5EA47E}" presName="parentTextArrow" presStyleLbl="node1" presStyleIdx="2" presStyleCnt="4" custLinFactNeighborY="-1677"/>
      <dgm:spPr/>
      <dgm:t>
        <a:bodyPr/>
        <a:lstStyle/>
        <a:p>
          <a:endParaRPr lang="ru-RU"/>
        </a:p>
      </dgm:t>
    </dgm:pt>
    <dgm:pt modelId="{FA76BC35-1543-4600-B5D5-ED09C17F9E8F}" type="pres">
      <dgm:prSet presAssocID="{2129464B-7DCD-44FA-8E81-17E133105B0F}" presName="sp" presStyleCnt="0"/>
      <dgm:spPr/>
    </dgm:pt>
    <dgm:pt modelId="{576FA7F7-8270-4D92-8E25-35588DF1E678}" type="pres">
      <dgm:prSet presAssocID="{5F12CE70-5184-4F15-9C41-5C79DA96660C}" presName="arrowAndChildren" presStyleCnt="0"/>
      <dgm:spPr/>
    </dgm:pt>
    <dgm:pt modelId="{76E47448-C5DB-42EC-A1CB-1904679C0722}" type="pres">
      <dgm:prSet presAssocID="{5F12CE70-5184-4F15-9C41-5C79DA96660C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E341219-7B29-443E-91E3-DBC9CCD47C44}" type="presOf" srcId="{C8221307-5FD9-4562-B7EF-0D804D5EA47E}" destId="{30AAA390-E029-4314-8B03-4F5F9F916B74}" srcOrd="0" destOrd="0" presId="urn:microsoft.com/office/officeart/2005/8/layout/process4"/>
    <dgm:cxn modelId="{62009589-078C-4068-9465-A7FD21653DDA}" srcId="{99449797-CE3A-482F-AFF0-C503A1F57F5E}" destId="{7E0FD295-3C40-4933-A098-9FE2D79E8E64}" srcOrd="3" destOrd="0" parTransId="{9BB98C2E-9811-4902-B445-72BD0DEA5314}" sibTransId="{1ED53093-24DB-419D-B16E-8A904D0BF337}"/>
    <dgm:cxn modelId="{54E320AE-52AE-4ACA-BBFB-1D5464439B08}" type="presOf" srcId="{99449797-CE3A-482F-AFF0-C503A1F57F5E}" destId="{115F15C7-830E-4A78-B268-90C2552F948A}" srcOrd="0" destOrd="0" presId="urn:microsoft.com/office/officeart/2005/8/layout/process4"/>
    <dgm:cxn modelId="{BBCBB576-4434-40E3-91A9-B36E895A8F17}" srcId="{99449797-CE3A-482F-AFF0-C503A1F57F5E}" destId="{09BBAE76-C35A-4BC9-9D61-2CD45E0703C9}" srcOrd="2" destOrd="0" parTransId="{9DD952F2-276E-4B74-839D-8F415FA15249}" sibTransId="{84695524-E028-45FC-8B76-68FB384E80FF}"/>
    <dgm:cxn modelId="{26D858F4-9E2B-403D-9A89-62D95919463C}" srcId="{99449797-CE3A-482F-AFF0-C503A1F57F5E}" destId="{5F12CE70-5184-4F15-9C41-5C79DA96660C}" srcOrd="0" destOrd="0" parTransId="{5DEB63B5-732D-4BB0-A0C5-249A20FD7B04}" sibTransId="{2129464B-7DCD-44FA-8E81-17E133105B0F}"/>
    <dgm:cxn modelId="{464C1C26-8005-43D0-9B5F-FE27B276CAC0}" type="presOf" srcId="{09BBAE76-C35A-4BC9-9D61-2CD45E0703C9}" destId="{22FACFE0-580F-407F-9173-68668A9792EC}" srcOrd="0" destOrd="0" presId="urn:microsoft.com/office/officeart/2005/8/layout/process4"/>
    <dgm:cxn modelId="{5E56A629-C146-407B-8C78-D6EA12C5BBE6}" type="presOf" srcId="{5F12CE70-5184-4F15-9C41-5C79DA96660C}" destId="{76E47448-C5DB-42EC-A1CB-1904679C0722}" srcOrd="0" destOrd="0" presId="urn:microsoft.com/office/officeart/2005/8/layout/process4"/>
    <dgm:cxn modelId="{770D41A4-0329-453F-BC88-3C24E3BE8D75}" srcId="{99449797-CE3A-482F-AFF0-C503A1F57F5E}" destId="{C8221307-5FD9-4562-B7EF-0D804D5EA47E}" srcOrd="1" destOrd="0" parTransId="{720E889D-151E-4A50-8719-F2FD9221FBDA}" sibTransId="{CED845D1-BEB5-4B6C-A4B5-5D3AB23768FA}"/>
    <dgm:cxn modelId="{272EA5C2-B6B4-448D-B964-5FA2189E7784}" type="presOf" srcId="{7E0FD295-3C40-4933-A098-9FE2D79E8E64}" destId="{5F62863B-E4E3-4041-AED3-B5B7EF7C66AD}" srcOrd="0" destOrd="0" presId="urn:microsoft.com/office/officeart/2005/8/layout/process4"/>
    <dgm:cxn modelId="{6A40A7EB-2E1D-4931-8189-BD411030563E}" type="presParOf" srcId="{115F15C7-830E-4A78-B268-90C2552F948A}" destId="{969A27F8-8C29-4115-A5E1-B1A69405C66B}" srcOrd="0" destOrd="0" presId="urn:microsoft.com/office/officeart/2005/8/layout/process4"/>
    <dgm:cxn modelId="{FC9292B7-22C7-4326-8556-6EFA29F83FBF}" type="presParOf" srcId="{969A27F8-8C29-4115-A5E1-B1A69405C66B}" destId="{5F62863B-E4E3-4041-AED3-B5B7EF7C66AD}" srcOrd="0" destOrd="0" presId="urn:microsoft.com/office/officeart/2005/8/layout/process4"/>
    <dgm:cxn modelId="{0039F40C-FBDB-47D1-9504-E33E3D000718}" type="presParOf" srcId="{115F15C7-830E-4A78-B268-90C2552F948A}" destId="{89B4DDFB-57E6-4F44-9860-BBBA5376CDD6}" srcOrd="1" destOrd="0" presId="urn:microsoft.com/office/officeart/2005/8/layout/process4"/>
    <dgm:cxn modelId="{53BF6549-49F0-40D1-B2E8-302449C70CB4}" type="presParOf" srcId="{115F15C7-830E-4A78-B268-90C2552F948A}" destId="{64F378AE-47A0-4B2D-9550-9C5CCF71CA80}" srcOrd="2" destOrd="0" presId="urn:microsoft.com/office/officeart/2005/8/layout/process4"/>
    <dgm:cxn modelId="{0A86D82A-23BA-444A-8FB0-9B4CE351A523}" type="presParOf" srcId="{64F378AE-47A0-4B2D-9550-9C5CCF71CA80}" destId="{22FACFE0-580F-407F-9173-68668A9792EC}" srcOrd="0" destOrd="0" presId="urn:microsoft.com/office/officeart/2005/8/layout/process4"/>
    <dgm:cxn modelId="{4C512364-DDAC-415B-B98C-0AEF9AC020FA}" type="presParOf" srcId="{115F15C7-830E-4A78-B268-90C2552F948A}" destId="{2F0C25F0-A089-4351-BF45-5CF478CC75BD}" srcOrd="3" destOrd="0" presId="urn:microsoft.com/office/officeart/2005/8/layout/process4"/>
    <dgm:cxn modelId="{F1F02648-9E78-4973-904A-74F38799939A}" type="presParOf" srcId="{115F15C7-830E-4A78-B268-90C2552F948A}" destId="{BCC2AD7B-95A5-4250-B51A-543402CD0CCE}" srcOrd="4" destOrd="0" presId="urn:microsoft.com/office/officeart/2005/8/layout/process4"/>
    <dgm:cxn modelId="{B3703F30-28FE-4B84-9B7E-F6786C81A808}" type="presParOf" srcId="{BCC2AD7B-95A5-4250-B51A-543402CD0CCE}" destId="{30AAA390-E029-4314-8B03-4F5F9F916B74}" srcOrd="0" destOrd="0" presId="urn:microsoft.com/office/officeart/2005/8/layout/process4"/>
    <dgm:cxn modelId="{570DD354-9D21-4061-818A-E7F66B6FD73F}" type="presParOf" srcId="{115F15C7-830E-4A78-B268-90C2552F948A}" destId="{FA76BC35-1543-4600-B5D5-ED09C17F9E8F}" srcOrd="5" destOrd="0" presId="urn:microsoft.com/office/officeart/2005/8/layout/process4"/>
    <dgm:cxn modelId="{ECB7680A-D155-4B79-8807-A985326729CE}" type="presParOf" srcId="{115F15C7-830E-4A78-B268-90C2552F948A}" destId="{576FA7F7-8270-4D92-8E25-35588DF1E678}" srcOrd="6" destOrd="0" presId="urn:microsoft.com/office/officeart/2005/8/layout/process4"/>
    <dgm:cxn modelId="{E1D9AEB4-4B4F-4822-9A15-442EA55589B5}" type="presParOf" srcId="{576FA7F7-8270-4D92-8E25-35588DF1E678}" destId="{76E47448-C5DB-42EC-A1CB-1904679C072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57AD89-9769-4D75-8651-9F660AEE957B}" type="doc">
      <dgm:prSet loTypeId="urn:microsoft.com/office/officeart/2005/8/layout/process4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1EABB93-276A-4220-BD27-2305A8E9596E}">
      <dgm:prSet phldrT="[Текст]"/>
      <dgm:spPr/>
      <dgm:t>
        <a:bodyPr/>
        <a:lstStyle/>
        <a:p>
          <a:r>
            <a:rPr lang="ru-RU" dirty="0" smtClean="0"/>
            <a:t>аналитическая</a:t>
          </a:r>
          <a:endParaRPr lang="ru-RU" dirty="0"/>
        </a:p>
      </dgm:t>
    </dgm:pt>
    <dgm:pt modelId="{23655B0E-8005-4A15-AC6B-219046EF2F02}" type="parTrans" cxnId="{FEB48660-5F22-427B-9463-25625566027C}">
      <dgm:prSet/>
      <dgm:spPr/>
      <dgm:t>
        <a:bodyPr/>
        <a:lstStyle/>
        <a:p>
          <a:endParaRPr lang="ru-RU"/>
        </a:p>
      </dgm:t>
    </dgm:pt>
    <dgm:pt modelId="{B913243F-EEFA-468F-8D3A-5844E8522A30}" type="sibTrans" cxnId="{FEB48660-5F22-427B-9463-25625566027C}">
      <dgm:prSet/>
      <dgm:spPr/>
      <dgm:t>
        <a:bodyPr/>
        <a:lstStyle/>
        <a:p>
          <a:endParaRPr lang="ru-RU"/>
        </a:p>
      </dgm:t>
    </dgm:pt>
    <dgm:pt modelId="{39114074-9300-4402-A794-657D9B62E0CF}">
      <dgm:prSet phldrT="[Текст]"/>
      <dgm:spPr/>
      <dgm:t>
        <a:bodyPr/>
        <a:lstStyle/>
        <a:p>
          <a:r>
            <a:rPr lang="ru-RU" dirty="0" smtClean="0"/>
            <a:t>социокультурная</a:t>
          </a:r>
          <a:endParaRPr lang="ru-RU" dirty="0"/>
        </a:p>
      </dgm:t>
    </dgm:pt>
    <dgm:pt modelId="{BEED64BF-15E6-4E73-9EF2-AD97B1C0B8A3}" type="parTrans" cxnId="{3FBD6768-CCAD-43F0-83CB-E471005F3478}">
      <dgm:prSet/>
      <dgm:spPr/>
      <dgm:t>
        <a:bodyPr/>
        <a:lstStyle/>
        <a:p>
          <a:endParaRPr lang="ru-RU"/>
        </a:p>
      </dgm:t>
    </dgm:pt>
    <dgm:pt modelId="{0549D621-3D2C-46B4-89E6-E007D8E6A62C}" type="sibTrans" cxnId="{3FBD6768-CCAD-43F0-83CB-E471005F3478}">
      <dgm:prSet/>
      <dgm:spPr/>
      <dgm:t>
        <a:bodyPr/>
        <a:lstStyle/>
        <a:p>
          <a:endParaRPr lang="ru-RU"/>
        </a:p>
      </dgm:t>
    </dgm:pt>
    <dgm:pt modelId="{AF180982-EA49-408C-86EB-A73A1DFBFB39}">
      <dgm:prSet/>
      <dgm:spPr/>
      <dgm:t>
        <a:bodyPr/>
        <a:lstStyle/>
        <a:p>
          <a:r>
            <a:rPr lang="ru-RU" dirty="0" smtClean="0"/>
            <a:t>нормативно-правовая</a:t>
          </a:r>
          <a:endParaRPr lang="ru-RU" dirty="0"/>
        </a:p>
      </dgm:t>
    </dgm:pt>
    <dgm:pt modelId="{796A81C8-5AA2-4483-B71E-33D9A6C57813}" type="parTrans" cxnId="{AE61A37E-B8C9-4B0F-9692-336DEC157B17}">
      <dgm:prSet/>
      <dgm:spPr/>
      <dgm:t>
        <a:bodyPr/>
        <a:lstStyle/>
        <a:p>
          <a:endParaRPr lang="ru-RU"/>
        </a:p>
      </dgm:t>
    </dgm:pt>
    <dgm:pt modelId="{AEF597BC-9255-45FF-98CD-428E5FE9D1F4}" type="sibTrans" cxnId="{AE61A37E-B8C9-4B0F-9692-336DEC157B17}">
      <dgm:prSet/>
      <dgm:spPr/>
      <dgm:t>
        <a:bodyPr/>
        <a:lstStyle/>
        <a:p>
          <a:endParaRPr lang="ru-RU"/>
        </a:p>
      </dgm:t>
    </dgm:pt>
    <dgm:pt modelId="{316D6FAD-1E18-4A59-A21E-D35FB1D554EF}">
      <dgm:prSet/>
      <dgm:spPr/>
      <dgm:t>
        <a:bodyPr/>
        <a:lstStyle/>
        <a:p>
          <a:r>
            <a:rPr lang="ru-RU" dirty="0" err="1" smtClean="0"/>
            <a:t>здоровьесбережения</a:t>
          </a:r>
          <a:endParaRPr lang="ru-RU" dirty="0"/>
        </a:p>
      </dgm:t>
    </dgm:pt>
    <dgm:pt modelId="{3BD679D7-F291-40E6-81E3-8D08E904EF45}" type="parTrans" cxnId="{99CA2CF5-F277-4843-9B30-397DA097CFD3}">
      <dgm:prSet/>
      <dgm:spPr/>
      <dgm:t>
        <a:bodyPr/>
        <a:lstStyle/>
        <a:p>
          <a:endParaRPr lang="ru-RU"/>
        </a:p>
      </dgm:t>
    </dgm:pt>
    <dgm:pt modelId="{B4D9288C-8DE7-4841-9EB3-9CAA9469A721}" type="sibTrans" cxnId="{99CA2CF5-F277-4843-9B30-397DA097CFD3}">
      <dgm:prSet/>
      <dgm:spPr/>
      <dgm:t>
        <a:bodyPr/>
        <a:lstStyle/>
        <a:p>
          <a:endParaRPr lang="ru-RU"/>
        </a:p>
      </dgm:t>
    </dgm:pt>
    <dgm:pt modelId="{9765FC71-27F6-4D39-8153-593466B6CC88}">
      <dgm:prSet/>
      <dgm:spPr/>
      <dgm:t>
        <a:bodyPr/>
        <a:lstStyle/>
        <a:p>
          <a:r>
            <a:rPr lang="ru-RU" dirty="0" smtClean="0"/>
            <a:t>социально-педагогическая </a:t>
          </a:r>
          <a:endParaRPr lang="ru-RU" dirty="0"/>
        </a:p>
      </dgm:t>
    </dgm:pt>
    <dgm:pt modelId="{07547A2E-60C1-479E-9337-053F6439C9BD}" type="parTrans" cxnId="{0A3711FC-9E71-4D42-89B2-C16EDC446C48}">
      <dgm:prSet/>
      <dgm:spPr/>
    </dgm:pt>
    <dgm:pt modelId="{7BAB5DA5-5CE3-40A9-BC4D-778264C6CC9B}" type="sibTrans" cxnId="{0A3711FC-9E71-4D42-89B2-C16EDC446C48}">
      <dgm:prSet/>
      <dgm:spPr/>
    </dgm:pt>
    <dgm:pt modelId="{BFAADB30-2CCD-4106-9AF5-6BB4381D860E}" type="pres">
      <dgm:prSet presAssocID="{A957AD89-9769-4D75-8651-9F660AEE95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FC64B-55EB-4175-ADD0-C9B6FA8BFA38}" type="pres">
      <dgm:prSet presAssocID="{9765FC71-27F6-4D39-8153-593466B6CC88}" presName="boxAndChildren" presStyleCnt="0"/>
      <dgm:spPr/>
    </dgm:pt>
    <dgm:pt modelId="{1CDC8E16-7B6C-4A5A-AF7B-A4D0B2633D06}" type="pres">
      <dgm:prSet presAssocID="{9765FC71-27F6-4D39-8153-593466B6CC88}" presName="parentTextBox" presStyleLbl="node1" presStyleIdx="0" presStyleCnt="5"/>
      <dgm:spPr/>
      <dgm:t>
        <a:bodyPr/>
        <a:lstStyle/>
        <a:p>
          <a:endParaRPr lang="ru-RU"/>
        </a:p>
      </dgm:t>
    </dgm:pt>
    <dgm:pt modelId="{F456A4CC-E248-46DF-A474-AC8BC690364C}" type="pres">
      <dgm:prSet presAssocID="{B4D9288C-8DE7-4841-9EB3-9CAA9469A721}" presName="sp" presStyleCnt="0"/>
      <dgm:spPr/>
    </dgm:pt>
    <dgm:pt modelId="{ECF1B284-43C0-487D-ABA4-767FACF07DFF}" type="pres">
      <dgm:prSet presAssocID="{316D6FAD-1E18-4A59-A21E-D35FB1D554EF}" presName="arrowAndChildren" presStyleCnt="0"/>
      <dgm:spPr/>
    </dgm:pt>
    <dgm:pt modelId="{7F8705FE-5EE6-43B1-A5EE-534C1C01EC9B}" type="pres">
      <dgm:prSet presAssocID="{316D6FAD-1E18-4A59-A21E-D35FB1D554EF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CFA5C5DC-1B70-4EE2-BB07-BB7BF3724614}" type="pres">
      <dgm:prSet presAssocID="{0549D621-3D2C-46B4-89E6-E007D8E6A62C}" presName="sp" presStyleCnt="0"/>
      <dgm:spPr/>
    </dgm:pt>
    <dgm:pt modelId="{EEC1BC1D-070E-488C-8797-75CE24E2E7D4}" type="pres">
      <dgm:prSet presAssocID="{39114074-9300-4402-A794-657D9B62E0CF}" presName="arrowAndChildren" presStyleCnt="0"/>
      <dgm:spPr/>
    </dgm:pt>
    <dgm:pt modelId="{E1E9AF9C-FDE2-4543-A5AB-99E9ECB1BA8C}" type="pres">
      <dgm:prSet presAssocID="{39114074-9300-4402-A794-657D9B62E0CF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4DFCB537-7FA2-472A-A7B7-1782809C3AF4}" type="pres">
      <dgm:prSet presAssocID="{B913243F-EEFA-468F-8D3A-5844E8522A30}" presName="sp" presStyleCnt="0"/>
      <dgm:spPr/>
    </dgm:pt>
    <dgm:pt modelId="{CCABAB14-70E9-4D34-BCD9-1FE244D58270}" type="pres">
      <dgm:prSet presAssocID="{11EABB93-276A-4220-BD27-2305A8E9596E}" presName="arrowAndChildren" presStyleCnt="0"/>
      <dgm:spPr/>
    </dgm:pt>
    <dgm:pt modelId="{CB489249-E2A5-4CD5-99B1-7CD79C5085E1}" type="pres">
      <dgm:prSet presAssocID="{11EABB93-276A-4220-BD27-2305A8E9596E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F096CBD6-5404-4F92-86F0-724CC0F12C82}" type="pres">
      <dgm:prSet presAssocID="{AEF597BC-9255-45FF-98CD-428E5FE9D1F4}" presName="sp" presStyleCnt="0"/>
      <dgm:spPr/>
    </dgm:pt>
    <dgm:pt modelId="{C82D0DAC-A309-4503-8B76-34E0FE2DFD94}" type="pres">
      <dgm:prSet presAssocID="{AF180982-EA49-408C-86EB-A73A1DFBFB39}" presName="arrowAndChildren" presStyleCnt="0"/>
      <dgm:spPr/>
    </dgm:pt>
    <dgm:pt modelId="{EF57B093-835E-462E-9158-68955558B5D5}" type="pres">
      <dgm:prSet presAssocID="{AF180982-EA49-408C-86EB-A73A1DFBFB39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AE61A37E-B8C9-4B0F-9692-336DEC157B17}" srcId="{A957AD89-9769-4D75-8651-9F660AEE957B}" destId="{AF180982-EA49-408C-86EB-A73A1DFBFB39}" srcOrd="0" destOrd="0" parTransId="{796A81C8-5AA2-4483-B71E-33D9A6C57813}" sibTransId="{AEF597BC-9255-45FF-98CD-428E5FE9D1F4}"/>
    <dgm:cxn modelId="{20DA9625-E57C-4EED-AE03-87E64D353D3C}" type="presOf" srcId="{316D6FAD-1E18-4A59-A21E-D35FB1D554EF}" destId="{7F8705FE-5EE6-43B1-A5EE-534C1C01EC9B}" srcOrd="0" destOrd="0" presId="urn:microsoft.com/office/officeart/2005/8/layout/process4"/>
    <dgm:cxn modelId="{0A3711FC-9E71-4D42-89B2-C16EDC446C48}" srcId="{A957AD89-9769-4D75-8651-9F660AEE957B}" destId="{9765FC71-27F6-4D39-8153-593466B6CC88}" srcOrd="4" destOrd="0" parTransId="{07547A2E-60C1-479E-9337-053F6439C9BD}" sibTransId="{7BAB5DA5-5CE3-40A9-BC4D-778264C6CC9B}"/>
    <dgm:cxn modelId="{CCE3FF01-EE8A-4813-8624-7E56681F779B}" type="presOf" srcId="{39114074-9300-4402-A794-657D9B62E0CF}" destId="{E1E9AF9C-FDE2-4543-A5AB-99E9ECB1BA8C}" srcOrd="0" destOrd="0" presId="urn:microsoft.com/office/officeart/2005/8/layout/process4"/>
    <dgm:cxn modelId="{1ABA8E6D-8ACA-46D9-9CF7-3A8E6BB39D02}" type="presOf" srcId="{AF180982-EA49-408C-86EB-A73A1DFBFB39}" destId="{EF57B093-835E-462E-9158-68955558B5D5}" srcOrd="0" destOrd="0" presId="urn:microsoft.com/office/officeart/2005/8/layout/process4"/>
    <dgm:cxn modelId="{3FBD6768-CCAD-43F0-83CB-E471005F3478}" srcId="{A957AD89-9769-4D75-8651-9F660AEE957B}" destId="{39114074-9300-4402-A794-657D9B62E0CF}" srcOrd="2" destOrd="0" parTransId="{BEED64BF-15E6-4E73-9EF2-AD97B1C0B8A3}" sibTransId="{0549D621-3D2C-46B4-89E6-E007D8E6A62C}"/>
    <dgm:cxn modelId="{FEB48660-5F22-427B-9463-25625566027C}" srcId="{A957AD89-9769-4D75-8651-9F660AEE957B}" destId="{11EABB93-276A-4220-BD27-2305A8E9596E}" srcOrd="1" destOrd="0" parTransId="{23655B0E-8005-4A15-AC6B-219046EF2F02}" sibTransId="{B913243F-EEFA-468F-8D3A-5844E8522A30}"/>
    <dgm:cxn modelId="{7515BC5A-DAEA-4805-B8B0-E14C5655DC36}" type="presOf" srcId="{9765FC71-27F6-4D39-8153-593466B6CC88}" destId="{1CDC8E16-7B6C-4A5A-AF7B-A4D0B2633D06}" srcOrd="0" destOrd="0" presId="urn:microsoft.com/office/officeart/2005/8/layout/process4"/>
    <dgm:cxn modelId="{5C875083-4B55-48A1-9036-BBD988AAE498}" type="presOf" srcId="{A957AD89-9769-4D75-8651-9F660AEE957B}" destId="{BFAADB30-2CCD-4106-9AF5-6BB4381D860E}" srcOrd="0" destOrd="0" presId="urn:microsoft.com/office/officeart/2005/8/layout/process4"/>
    <dgm:cxn modelId="{E3004C9B-823B-4491-A6D3-00192C22A1A2}" type="presOf" srcId="{11EABB93-276A-4220-BD27-2305A8E9596E}" destId="{CB489249-E2A5-4CD5-99B1-7CD79C5085E1}" srcOrd="0" destOrd="0" presId="urn:microsoft.com/office/officeart/2005/8/layout/process4"/>
    <dgm:cxn modelId="{99CA2CF5-F277-4843-9B30-397DA097CFD3}" srcId="{A957AD89-9769-4D75-8651-9F660AEE957B}" destId="{316D6FAD-1E18-4A59-A21E-D35FB1D554EF}" srcOrd="3" destOrd="0" parTransId="{3BD679D7-F291-40E6-81E3-8D08E904EF45}" sibTransId="{B4D9288C-8DE7-4841-9EB3-9CAA9469A721}"/>
    <dgm:cxn modelId="{AE7D1DFD-DBC0-41EC-8495-F2A7A0533F99}" type="presParOf" srcId="{BFAADB30-2CCD-4106-9AF5-6BB4381D860E}" destId="{BB0FC64B-55EB-4175-ADD0-C9B6FA8BFA38}" srcOrd="0" destOrd="0" presId="urn:microsoft.com/office/officeart/2005/8/layout/process4"/>
    <dgm:cxn modelId="{F9FCFEC0-23B2-4ED1-A46E-B292AEBB97BB}" type="presParOf" srcId="{BB0FC64B-55EB-4175-ADD0-C9B6FA8BFA38}" destId="{1CDC8E16-7B6C-4A5A-AF7B-A4D0B2633D06}" srcOrd="0" destOrd="0" presId="urn:microsoft.com/office/officeart/2005/8/layout/process4"/>
    <dgm:cxn modelId="{90B4BD5A-8365-4AA6-9442-07F117BC84B9}" type="presParOf" srcId="{BFAADB30-2CCD-4106-9AF5-6BB4381D860E}" destId="{F456A4CC-E248-46DF-A474-AC8BC690364C}" srcOrd="1" destOrd="0" presId="urn:microsoft.com/office/officeart/2005/8/layout/process4"/>
    <dgm:cxn modelId="{94341053-6439-486B-B974-287746E4DB52}" type="presParOf" srcId="{BFAADB30-2CCD-4106-9AF5-6BB4381D860E}" destId="{ECF1B284-43C0-487D-ABA4-767FACF07DFF}" srcOrd="2" destOrd="0" presId="urn:microsoft.com/office/officeart/2005/8/layout/process4"/>
    <dgm:cxn modelId="{370C695F-22CC-442C-B44A-345A0C8B18E9}" type="presParOf" srcId="{ECF1B284-43C0-487D-ABA4-767FACF07DFF}" destId="{7F8705FE-5EE6-43B1-A5EE-534C1C01EC9B}" srcOrd="0" destOrd="0" presId="urn:microsoft.com/office/officeart/2005/8/layout/process4"/>
    <dgm:cxn modelId="{93F1F48E-9B25-46EE-BFA9-FF1271DF1B82}" type="presParOf" srcId="{BFAADB30-2CCD-4106-9AF5-6BB4381D860E}" destId="{CFA5C5DC-1B70-4EE2-BB07-BB7BF3724614}" srcOrd="3" destOrd="0" presId="urn:microsoft.com/office/officeart/2005/8/layout/process4"/>
    <dgm:cxn modelId="{390B019C-B8B4-4A92-BEDE-DA6265EBD912}" type="presParOf" srcId="{BFAADB30-2CCD-4106-9AF5-6BB4381D860E}" destId="{EEC1BC1D-070E-488C-8797-75CE24E2E7D4}" srcOrd="4" destOrd="0" presId="urn:microsoft.com/office/officeart/2005/8/layout/process4"/>
    <dgm:cxn modelId="{BFC2A16C-33D8-402E-B926-15CC3CA88390}" type="presParOf" srcId="{EEC1BC1D-070E-488C-8797-75CE24E2E7D4}" destId="{E1E9AF9C-FDE2-4543-A5AB-99E9ECB1BA8C}" srcOrd="0" destOrd="0" presId="urn:microsoft.com/office/officeart/2005/8/layout/process4"/>
    <dgm:cxn modelId="{218B7839-039D-4BCE-9F13-93E1218E227A}" type="presParOf" srcId="{BFAADB30-2CCD-4106-9AF5-6BB4381D860E}" destId="{4DFCB537-7FA2-472A-A7B7-1782809C3AF4}" srcOrd="5" destOrd="0" presId="urn:microsoft.com/office/officeart/2005/8/layout/process4"/>
    <dgm:cxn modelId="{98961A34-BED4-44E8-95D6-6C3EC275863F}" type="presParOf" srcId="{BFAADB30-2CCD-4106-9AF5-6BB4381D860E}" destId="{CCABAB14-70E9-4D34-BCD9-1FE244D58270}" srcOrd="6" destOrd="0" presId="urn:microsoft.com/office/officeart/2005/8/layout/process4"/>
    <dgm:cxn modelId="{59A88CD1-CF89-4B57-94D0-8DAFD60A978D}" type="presParOf" srcId="{CCABAB14-70E9-4D34-BCD9-1FE244D58270}" destId="{CB489249-E2A5-4CD5-99B1-7CD79C5085E1}" srcOrd="0" destOrd="0" presId="urn:microsoft.com/office/officeart/2005/8/layout/process4"/>
    <dgm:cxn modelId="{C2C6488B-61EC-4E34-9DF0-E08CFDD425F0}" type="presParOf" srcId="{BFAADB30-2CCD-4106-9AF5-6BB4381D860E}" destId="{F096CBD6-5404-4F92-86F0-724CC0F12C82}" srcOrd="7" destOrd="0" presId="urn:microsoft.com/office/officeart/2005/8/layout/process4"/>
    <dgm:cxn modelId="{D16CC263-6075-4434-9ECF-D25BA17B10B4}" type="presParOf" srcId="{BFAADB30-2CCD-4106-9AF5-6BB4381D860E}" destId="{C82D0DAC-A309-4503-8B76-34E0FE2DFD94}" srcOrd="8" destOrd="0" presId="urn:microsoft.com/office/officeart/2005/8/layout/process4"/>
    <dgm:cxn modelId="{C2437937-81DE-4F21-993D-ACB21EC5BABF}" type="presParOf" srcId="{C82D0DAC-A309-4503-8B76-34E0FE2DFD94}" destId="{EF57B093-835E-462E-9158-68955558B5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E171B2-24D3-474E-88C4-A30FC86C0E66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415E77BC-C3D8-481D-A05F-1D08C971CA72}">
      <dgm:prSet phldrT="[Текст]"/>
      <dgm:spPr/>
      <dgm:t>
        <a:bodyPr/>
        <a:lstStyle/>
        <a:p>
          <a:r>
            <a:rPr lang="ru-RU" b="1" dirty="0" smtClean="0"/>
            <a:t>Н</a:t>
          </a:r>
          <a:r>
            <a:rPr lang="sah-RU" b="1" dirty="0" smtClean="0"/>
            <a:t>аправления работы классного руководителя</a:t>
          </a:r>
          <a:endParaRPr lang="ru-RU" b="1" dirty="0"/>
        </a:p>
      </dgm:t>
    </dgm:pt>
    <dgm:pt modelId="{433E386D-493D-4917-84CD-3F48FC6F51E0}" type="parTrans" cxnId="{27BE2B5B-AA18-44C6-9220-43051711CF96}">
      <dgm:prSet/>
      <dgm:spPr/>
      <dgm:t>
        <a:bodyPr/>
        <a:lstStyle/>
        <a:p>
          <a:endParaRPr lang="ru-RU"/>
        </a:p>
      </dgm:t>
    </dgm:pt>
    <dgm:pt modelId="{97BB7A27-D783-4F34-99F5-C8E5CB28DCA4}" type="sibTrans" cxnId="{27BE2B5B-AA18-44C6-9220-43051711CF96}">
      <dgm:prSet/>
      <dgm:spPr/>
      <dgm:t>
        <a:bodyPr/>
        <a:lstStyle/>
        <a:p>
          <a:endParaRPr lang="ru-RU"/>
        </a:p>
      </dgm:t>
    </dgm:pt>
    <dgm:pt modelId="{039DC0AD-A2D7-48B4-BA2D-4D41261510EA}">
      <dgm:prSet phldrT="[Текст]" custT="1"/>
      <dgm:spPr/>
      <dgm:t>
        <a:bodyPr/>
        <a:lstStyle/>
        <a:p>
          <a:r>
            <a:rPr lang="ru-RU" sz="2000" b="1" i="1" dirty="0" smtClean="0"/>
            <a:t>Поддержка процесса обучения</a:t>
          </a:r>
          <a:r>
            <a:rPr lang="ru-RU" sz="2000" b="1" dirty="0" smtClean="0"/>
            <a:t> с целью создания положительных эмоций</a:t>
          </a:r>
          <a:endParaRPr lang="ru-RU" sz="2000" b="1" dirty="0"/>
        </a:p>
      </dgm:t>
    </dgm:pt>
    <dgm:pt modelId="{1F544E7A-31CB-468D-B11B-A6E7C8D167CB}" type="parTrans" cxnId="{DB2763F0-112F-49C7-9A54-2B76D7FF1494}">
      <dgm:prSet/>
      <dgm:spPr/>
      <dgm:t>
        <a:bodyPr/>
        <a:lstStyle/>
        <a:p>
          <a:endParaRPr lang="ru-RU"/>
        </a:p>
      </dgm:t>
    </dgm:pt>
    <dgm:pt modelId="{2C146FBD-4922-4544-97E8-AEA6E5942923}" type="sibTrans" cxnId="{DB2763F0-112F-49C7-9A54-2B76D7FF1494}">
      <dgm:prSet/>
      <dgm:spPr/>
      <dgm:t>
        <a:bodyPr/>
        <a:lstStyle/>
        <a:p>
          <a:endParaRPr lang="ru-RU"/>
        </a:p>
      </dgm:t>
    </dgm:pt>
    <dgm:pt modelId="{D05399F6-B2C6-4C55-8669-B8BED71E5BFA}">
      <dgm:prSet phldrT="[Текст]" custT="1"/>
      <dgm:spPr/>
      <dgm:t>
        <a:bodyPr/>
        <a:lstStyle/>
        <a:p>
          <a:r>
            <a:rPr lang="ru-RU" sz="2000" b="1" i="1" dirty="0" smtClean="0"/>
            <a:t>Оказание помощи в формировании профессиональной готовности. </a:t>
          </a:r>
          <a:endParaRPr lang="ru-RU" sz="2000" b="1" dirty="0"/>
        </a:p>
      </dgm:t>
    </dgm:pt>
    <dgm:pt modelId="{73168294-07E5-4C0C-B92C-09DDF8A52C33}" type="parTrans" cxnId="{0E8BAD9E-33E4-4571-AE10-89CA25F6F228}">
      <dgm:prSet/>
      <dgm:spPr/>
      <dgm:t>
        <a:bodyPr/>
        <a:lstStyle/>
        <a:p>
          <a:endParaRPr lang="ru-RU"/>
        </a:p>
      </dgm:t>
    </dgm:pt>
    <dgm:pt modelId="{9D9182C6-966F-4F90-B2D6-C76E454E434B}" type="sibTrans" cxnId="{0E8BAD9E-33E4-4571-AE10-89CA25F6F228}">
      <dgm:prSet/>
      <dgm:spPr/>
      <dgm:t>
        <a:bodyPr/>
        <a:lstStyle/>
        <a:p>
          <a:endParaRPr lang="ru-RU"/>
        </a:p>
      </dgm:t>
    </dgm:pt>
    <dgm:pt modelId="{FAB31AAE-A27B-4DF9-B06F-758F29796EE4}">
      <dgm:prSet phldrT="[Текст]" custT="1"/>
      <dgm:spPr/>
      <dgm:t>
        <a:bodyPr/>
        <a:lstStyle/>
        <a:p>
          <a:r>
            <a:rPr lang="ru-RU" sz="2000" b="1" i="1" dirty="0" smtClean="0"/>
            <a:t>Информационно-просветительская работа с родителями. </a:t>
          </a:r>
          <a:endParaRPr lang="ru-RU" sz="2000" b="1" dirty="0"/>
        </a:p>
      </dgm:t>
    </dgm:pt>
    <dgm:pt modelId="{8D7C1C08-C9B3-4DE1-9F98-929FAB7F113F}" type="parTrans" cxnId="{5D21B257-FD22-4406-9EF7-50E8F54BB216}">
      <dgm:prSet/>
      <dgm:spPr/>
      <dgm:t>
        <a:bodyPr/>
        <a:lstStyle/>
        <a:p>
          <a:endParaRPr lang="ru-RU"/>
        </a:p>
      </dgm:t>
    </dgm:pt>
    <dgm:pt modelId="{105A3ED2-6B2F-4593-8864-E56675A29E66}" type="sibTrans" cxnId="{5D21B257-FD22-4406-9EF7-50E8F54BB216}">
      <dgm:prSet/>
      <dgm:spPr/>
      <dgm:t>
        <a:bodyPr/>
        <a:lstStyle/>
        <a:p>
          <a:endParaRPr lang="ru-RU"/>
        </a:p>
      </dgm:t>
    </dgm:pt>
    <dgm:pt modelId="{6DA41AC0-E9FD-496C-A0FB-CAA850811495}">
      <dgm:prSet custT="1"/>
      <dgm:spPr/>
      <dgm:t>
        <a:bodyPr/>
        <a:lstStyle/>
        <a:p>
          <a:r>
            <a:rPr lang="ru-RU" sz="2000" b="1" i="1" dirty="0" smtClean="0"/>
            <a:t>Оказание помощи в представлении результатов своей деятельности. 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5C3FA465-1B99-4B7B-A955-9933BC86CF99}" type="parTrans" cxnId="{A4AD2166-BF09-497F-9F2A-6BE650CF5F4A}">
      <dgm:prSet/>
      <dgm:spPr/>
      <dgm:t>
        <a:bodyPr/>
        <a:lstStyle/>
        <a:p>
          <a:endParaRPr lang="ru-RU"/>
        </a:p>
      </dgm:t>
    </dgm:pt>
    <dgm:pt modelId="{6241987C-F50C-4947-A58C-DC9FB61994FD}" type="sibTrans" cxnId="{A4AD2166-BF09-497F-9F2A-6BE650CF5F4A}">
      <dgm:prSet/>
      <dgm:spPr/>
      <dgm:t>
        <a:bodyPr/>
        <a:lstStyle/>
        <a:p>
          <a:endParaRPr lang="ru-RU"/>
        </a:p>
      </dgm:t>
    </dgm:pt>
    <dgm:pt modelId="{C1D1E028-7978-46CE-9776-6287C63A21CB}" type="pres">
      <dgm:prSet presAssocID="{80E171B2-24D3-474E-88C4-A30FC86C0E6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52513-7105-4DE4-B8C4-479562BF550B}" type="pres">
      <dgm:prSet presAssocID="{415E77BC-C3D8-481D-A05F-1D08C971CA72}" presName="centerShape" presStyleLbl="node0" presStyleIdx="0" presStyleCnt="1" custScaleX="129203" custScaleY="124563"/>
      <dgm:spPr/>
      <dgm:t>
        <a:bodyPr/>
        <a:lstStyle/>
        <a:p>
          <a:endParaRPr lang="ru-RU"/>
        </a:p>
      </dgm:t>
    </dgm:pt>
    <dgm:pt modelId="{0DE9FBE2-244C-4E6E-B95A-8D665DD4F399}" type="pres">
      <dgm:prSet presAssocID="{1F544E7A-31CB-468D-B11B-A6E7C8D167CB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8A786C7E-EE68-4B12-AC98-D52B8ED3CA89}" type="pres">
      <dgm:prSet presAssocID="{039DC0AD-A2D7-48B4-BA2D-4D41261510EA}" presName="node" presStyleLbl="node1" presStyleIdx="0" presStyleCnt="4" custScaleX="106209" custScaleY="106931" custRadScaleRad="114730" custRadScaleInc="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F40AE-5A95-4446-A3B0-872DA0174BC3}" type="pres">
      <dgm:prSet presAssocID="{73168294-07E5-4C0C-B92C-09DDF8A52C33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2A2FF8B3-87B1-491C-9FBB-8CED9A9E26EF}" type="pres">
      <dgm:prSet presAssocID="{D05399F6-B2C6-4C55-8669-B8BED71E5BFA}" presName="node" presStyleLbl="node1" presStyleIdx="1" presStyleCnt="4" custScaleX="121419" custScaleY="111997" custRadScaleRad="126921" custRadScaleInc="-14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43699-C052-4511-9B97-83B58354F641}" type="pres">
      <dgm:prSet presAssocID="{8D7C1C08-C9B3-4DE1-9F98-929FAB7F113F}" presName="parTrans" presStyleLbl="bgSibTrans2D1" presStyleIdx="2" presStyleCnt="4" custScaleX="69756"/>
      <dgm:spPr/>
      <dgm:t>
        <a:bodyPr/>
        <a:lstStyle/>
        <a:p>
          <a:endParaRPr lang="ru-RU"/>
        </a:p>
      </dgm:t>
    </dgm:pt>
    <dgm:pt modelId="{B1C3A7F7-AF43-4842-B7E1-4D0324997D6C}" type="pres">
      <dgm:prSet presAssocID="{FAB31AAE-A27B-4DF9-B06F-758F29796EE4}" presName="node" presStyleLbl="node1" presStyleIdx="2" presStyleCnt="4" custScaleX="106209" custScaleY="106931" custRadScaleRad="129202" custRadScaleInc="2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B64D2-158B-40C9-B937-81A254C5C2D3}" type="pres">
      <dgm:prSet presAssocID="{5C3FA465-1B99-4B7B-A955-9933BC86CF99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60A6E62E-BEA9-494C-AFA5-D17FA1A8912A}" type="pres">
      <dgm:prSet presAssocID="{6DA41AC0-E9FD-496C-A0FB-CAA850811495}" presName="node" presStyleLbl="node1" presStyleIdx="3" presStyleCnt="4" custScaleX="106209" custScaleY="106931" custRadScaleRad="126407" custRadScaleInc="5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9FF842-9210-4007-BB0B-6D722CF89D5E}" type="presOf" srcId="{5C3FA465-1B99-4B7B-A955-9933BC86CF99}" destId="{73FB64D2-158B-40C9-B937-81A254C5C2D3}" srcOrd="0" destOrd="0" presId="urn:microsoft.com/office/officeart/2005/8/layout/radial4"/>
    <dgm:cxn modelId="{88B53F47-6457-48EF-97BF-3D74027A570D}" type="presOf" srcId="{039DC0AD-A2D7-48B4-BA2D-4D41261510EA}" destId="{8A786C7E-EE68-4B12-AC98-D52B8ED3CA89}" srcOrd="0" destOrd="0" presId="urn:microsoft.com/office/officeart/2005/8/layout/radial4"/>
    <dgm:cxn modelId="{0E699808-544B-42A5-B862-380D0D08A200}" type="presOf" srcId="{8D7C1C08-C9B3-4DE1-9F98-929FAB7F113F}" destId="{4E043699-C052-4511-9B97-83B58354F641}" srcOrd="0" destOrd="0" presId="urn:microsoft.com/office/officeart/2005/8/layout/radial4"/>
    <dgm:cxn modelId="{5704FCD3-0FAD-4024-826D-D3BACE2F5368}" type="presOf" srcId="{6DA41AC0-E9FD-496C-A0FB-CAA850811495}" destId="{60A6E62E-BEA9-494C-AFA5-D17FA1A8912A}" srcOrd="0" destOrd="0" presId="urn:microsoft.com/office/officeart/2005/8/layout/radial4"/>
    <dgm:cxn modelId="{A4AD2166-BF09-497F-9F2A-6BE650CF5F4A}" srcId="{415E77BC-C3D8-481D-A05F-1D08C971CA72}" destId="{6DA41AC0-E9FD-496C-A0FB-CAA850811495}" srcOrd="3" destOrd="0" parTransId="{5C3FA465-1B99-4B7B-A955-9933BC86CF99}" sibTransId="{6241987C-F50C-4947-A58C-DC9FB61994FD}"/>
    <dgm:cxn modelId="{914572B9-66D8-4057-A5D7-06950E37C922}" type="presOf" srcId="{73168294-07E5-4C0C-B92C-09DDF8A52C33}" destId="{EF6F40AE-5A95-4446-A3B0-872DA0174BC3}" srcOrd="0" destOrd="0" presId="urn:microsoft.com/office/officeart/2005/8/layout/radial4"/>
    <dgm:cxn modelId="{5D21B257-FD22-4406-9EF7-50E8F54BB216}" srcId="{415E77BC-C3D8-481D-A05F-1D08C971CA72}" destId="{FAB31AAE-A27B-4DF9-B06F-758F29796EE4}" srcOrd="2" destOrd="0" parTransId="{8D7C1C08-C9B3-4DE1-9F98-929FAB7F113F}" sibTransId="{105A3ED2-6B2F-4593-8864-E56675A29E66}"/>
    <dgm:cxn modelId="{27BE2B5B-AA18-44C6-9220-43051711CF96}" srcId="{80E171B2-24D3-474E-88C4-A30FC86C0E66}" destId="{415E77BC-C3D8-481D-A05F-1D08C971CA72}" srcOrd="0" destOrd="0" parTransId="{433E386D-493D-4917-84CD-3F48FC6F51E0}" sibTransId="{97BB7A27-D783-4F34-99F5-C8E5CB28DCA4}"/>
    <dgm:cxn modelId="{D77043E2-D7DF-4D4B-A92E-8A99F6FE8D63}" type="presOf" srcId="{1F544E7A-31CB-468D-B11B-A6E7C8D167CB}" destId="{0DE9FBE2-244C-4E6E-B95A-8D665DD4F399}" srcOrd="0" destOrd="0" presId="urn:microsoft.com/office/officeart/2005/8/layout/radial4"/>
    <dgm:cxn modelId="{5581EC92-9EFD-486A-ABFF-E1836ED11F61}" type="presOf" srcId="{415E77BC-C3D8-481D-A05F-1D08C971CA72}" destId="{23B52513-7105-4DE4-B8C4-479562BF550B}" srcOrd="0" destOrd="0" presId="urn:microsoft.com/office/officeart/2005/8/layout/radial4"/>
    <dgm:cxn modelId="{FC008AFE-4C9F-4E8A-9801-0446F137F0F7}" type="presOf" srcId="{80E171B2-24D3-474E-88C4-A30FC86C0E66}" destId="{C1D1E028-7978-46CE-9776-6287C63A21CB}" srcOrd="0" destOrd="0" presId="urn:microsoft.com/office/officeart/2005/8/layout/radial4"/>
    <dgm:cxn modelId="{172E5775-0CA7-4400-A87D-D3053E925D8D}" type="presOf" srcId="{FAB31AAE-A27B-4DF9-B06F-758F29796EE4}" destId="{B1C3A7F7-AF43-4842-B7E1-4D0324997D6C}" srcOrd="0" destOrd="0" presId="urn:microsoft.com/office/officeart/2005/8/layout/radial4"/>
    <dgm:cxn modelId="{0FD9E7AD-D4AC-498E-ABC2-B6B199BE4D09}" type="presOf" srcId="{D05399F6-B2C6-4C55-8669-B8BED71E5BFA}" destId="{2A2FF8B3-87B1-491C-9FBB-8CED9A9E26EF}" srcOrd="0" destOrd="0" presId="urn:microsoft.com/office/officeart/2005/8/layout/radial4"/>
    <dgm:cxn modelId="{DB2763F0-112F-49C7-9A54-2B76D7FF1494}" srcId="{415E77BC-C3D8-481D-A05F-1D08C971CA72}" destId="{039DC0AD-A2D7-48B4-BA2D-4D41261510EA}" srcOrd="0" destOrd="0" parTransId="{1F544E7A-31CB-468D-B11B-A6E7C8D167CB}" sibTransId="{2C146FBD-4922-4544-97E8-AEA6E5942923}"/>
    <dgm:cxn modelId="{0E8BAD9E-33E4-4571-AE10-89CA25F6F228}" srcId="{415E77BC-C3D8-481D-A05F-1D08C971CA72}" destId="{D05399F6-B2C6-4C55-8669-B8BED71E5BFA}" srcOrd="1" destOrd="0" parTransId="{73168294-07E5-4C0C-B92C-09DDF8A52C33}" sibTransId="{9D9182C6-966F-4F90-B2D6-C76E454E434B}"/>
    <dgm:cxn modelId="{E74BB885-91BC-4A56-BB6E-93AB51D544C2}" type="presParOf" srcId="{C1D1E028-7978-46CE-9776-6287C63A21CB}" destId="{23B52513-7105-4DE4-B8C4-479562BF550B}" srcOrd="0" destOrd="0" presId="urn:microsoft.com/office/officeart/2005/8/layout/radial4"/>
    <dgm:cxn modelId="{B21B05A7-E2E6-4A60-B802-7F44D96D3A1C}" type="presParOf" srcId="{C1D1E028-7978-46CE-9776-6287C63A21CB}" destId="{0DE9FBE2-244C-4E6E-B95A-8D665DD4F399}" srcOrd="1" destOrd="0" presId="urn:microsoft.com/office/officeart/2005/8/layout/radial4"/>
    <dgm:cxn modelId="{EB6DA000-3D12-4A6B-8E65-AA58E6265542}" type="presParOf" srcId="{C1D1E028-7978-46CE-9776-6287C63A21CB}" destId="{8A786C7E-EE68-4B12-AC98-D52B8ED3CA89}" srcOrd="2" destOrd="0" presId="urn:microsoft.com/office/officeart/2005/8/layout/radial4"/>
    <dgm:cxn modelId="{81117EB7-5C14-48E4-8BB4-586765392C36}" type="presParOf" srcId="{C1D1E028-7978-46CE-9776-6287C63A21CB}" destId="{EF6F40AE-5A95-4446-A3B0-872DA0174BC3}" srcOrd="3" destOrd="0" presId="urn:microsoft.com/office/officeart/2005/8/layout/radial4"/>
    <dgm:cxn modelId="{E99646FC-0224-4D99-8CCD-5A509052C203}" type="presParOf" srcId="{C1D1E028-7978-46CE-9776-6287C63A21CB}" destId="{2A2FF8B3-87B1-491C-9FBB-8CED9A9E26EF}" srcOrd="4" destOrd="0" presId="urn:microsoft.com/office/officeart/2005/8/layout/radial4"/>
    <dgm:cxn modelId="{6E096BA0-2496-4591-85DA-4F6086D7AEBB}" type="presParOf" srcId="{C1D1E028-7978-46CE-9776-6287C63A21CB}" destId="{4E043699-C052-4511-9B97-83B58354F641}" srcOrd="5" destOrd="0" presId="urn:microsoft.com/office/officeart/2005/8/layout/radial4"/>
    <dgm:cxn modelId="{5C5A65F6-E2EE-4F03-800A-3CC114730711}" type="presParOf" srcId="{C1D1E028-7978-46CE-9776-6287C63A21CB}" destId="{B1C3A7F7-AF43-4842-B7E1-4D0324997D6C}" srcOrd="6" destOrd="0" presId="urn:microsoft.com/office/officeart/2005/8/layout/radial4"/>
    <dgm:cxn modelId="{F09E40A0-2E68-4639-8FB4-9939B97D0B86}" type="presParOf" srcId="{C1D1E028-7978-46CE-9776-6287C63A21CB}" destId="{73FB64D2-158B-40C9-B937-81A254C5C2D3}" srcOrd="7" destOrd="0" presId="urn:microsoft.com/office/officeart/2005/8/layout/radial4"/>
    <dgm:cxn modelId="{437D8C15-B09B-484D-A42A-47A4B7A69D94}" type="presParOf" srcId="{C1D1E028-7978-46CE-9776-6287C63A21CB}" destId="{60A6E62E-BEA9-494C-AFA5-D17FA1A8912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F78513-9F94-4C48-917E-971FAC884B48}" type="doc">
      <dgm:prSet loTypeId="urn:microsoft.com/office/officeart/2005/8/layout/radial5" loCatId="cycle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1F594BE5-063E-42D3-BC19-DDBEF6DA0360}">
      <dgm:prSet phldrT="[Текст]" custT="1"/>
      <dgm:spPr/>
      <dgm:t>
        <a:bodyPr/>
        <a:lstStyle/>
        <a:p>
          <a:r>
            <a:rPr lang="sah-RU" sz="1800" b="1" dirty="0" smtClean="0"/>
            <a:t>Результат  </a:t>
          </a:r>
          <a:br>
            <a:rPr lang="sah-RU" sz="1800" b="1" dirty="0" smtClean="0"/>
          </a:br>
          <a:r>
            <a:rPr lang="sah-RU" sz="1800" b="1" dirty="0" smtClean="0"/>
            <a:t>Современная личность</a:t>
          </a:r>
          <a:endParaRPr lang="ru-RU" sz="1800" dirty="0"/>
        </a:p>
      </dgm:t>
    </dgm:pt>
    <dgm:pt modelId="{36E23EFA-4F99-488B-B336-B3CCE284A994}" type="parTrans" cxnId="{C1B8B8E0-C008-4601-97EC-37AD3B22E6FF}">
      <dgm:prSet/>
      <dgm:spPr/>
      <dgm:t>
        <a:bodyPr/>
        <a:lstStyle/>
        <a:p>
          <a:endParaRPr lang="ru-RU"/>
        </a:p>
      </dgm:t>
    </dgm:pt>
    <dgm:pt modelId="{32B9A333-FA61-4257-AAC8-5568F550FD22}" type="sibTrans" cxnId="{C1B8B8E0-C008-4601-97EC-37AD3B22E6FF}">
      <dgm:prSet/>
      <dgm:spPr/>
      <dgm:t>
        <a:bodyPr/>
        <a:lstStyle/>
        <a:p>
          <a:endParaRPr lang="ru-RU"/>
        </a:p>
      </dgm:t>
    </dgm:pt>
    <dgm:pt modelId="{AC7D9827-B71D-4851-A7EF-57BC8C0060CD}">
      <dgm:prSet phldrT="[Текст]" custT="1"/>
      <dgm:spPr/>
      <dgm:t>
        <a:bodyPr/>
        <a:lstStyle/>
        <a:p>
          <a:r>
            <a:rPr lang="ru-RU" sz="1800" b="1" dirty="0" smtClean="0"/>
            <a:t>В</a:t>
          </a:r>
          <a:r>
            <a:rPr lang="sah-RU" sz="1800" b="1" dirty="0" smtClean="0"/>
            <a:t>ысокая работоспособность</a:t>
          </a:r>
          <a:endParaRPr lang="ru-RU" sz="1800" b="1" dirty="0"/>
        </a:p>
      </dgm:t>
    </dgm:pt>
    <dgm:pt modelId="{855769D1-1262-464E-91B2-9B71C92633D2}" type="parTrans" cxnId="{659AFF08-F3E2-4C94-ACC9-512187EC0610}">
      <dgm:prSet/>
      <dgm:spPr/>
      <dgm:t>
        <a:bodyPr/>
        <a:lstStyle/>
        <a:p>
          <a:endParaRPr lang="ru-RU"/>
        </a:p>
      </dgm:t>
    </dgm:pt>
    <dgm:pt modelId="{B7E58B3F-4FF4-4C27-AD77-D6B739D290B3}" type="sibTrans" cxnId="{659AFF08-F3E2-4C94-ACC9-512187EC0610}">
      <dgm:prSet/>
      <dgm:spPr/>
      <dgm:t>
        <a:bodyPr/>
        <a:lstStyle/>
        <a:p>
          <a:endParaRPr lang="ru-RU"/>
        </a:p>
      </dgm:t>
    </dgm:pt>
    <dgm:pt modelId="{9745812F-3878-4EBC-96EF-BB4B532A8A8F}">
      <dgm:prSet phldrT="[Текст]" custT="1"/>
      <dgm:spPr/>
      <dgm:t>
        <a:bodyPr/>
        <a:lstStyle/>
        <a:p>
          <a:r>
            <a:rPr lang="ru-RU" sz="1800" b="1" dirty="0" smtClean="0"/>
            <a:t>С</a:t>
          </a:r>
          <a:r>
            <a:rPr lang="sah-RU" sz="1800" b="1" dirty="0" smtClean="0"/>
            <a:t>пособность к обоснованному риску</a:t>
          </a:r>
          <a:endParaRPr lang="ru-RU" sz="1800" b="1" dirty="0"/>
        </a:p>
      </dgm:t>
    </dgm:pt>
    <dgm:pt modelId="{2CCDD396-C7F7-4DDB-9DDB-25A41056B2B1}" type="parTrans" cxnId="{0EA11295-30F6-4938-ACF3-9FACAFC1E385}">
      <dgm:prSet/>
      <dgm:spPr/>
      <dgm:t>
        <a:bodyPr/>
        <a:lstStyle/>
        <a:p>
          <a:endParaRPr lang="ru-RU"/>
        </a:p>
      </dgm:t>
    </dgm:pt>
    <dgm:pt modelId="{5409D8C8-52F9-4960-849C-35763AC8B062}" type="sibTrans" cxnId="{0EA11295-30F6-4938-ACF3-9FACAFC1E385}">
      <dgm:prSet/>
      <dgm:spPr/>
      <dgm:t>
        <a:bodyPr/>
        <a:lstStyle/>
        <a:p>
          <a:endParaRPr lang="ru-RU"/>
        </a:p>
      </dgm:t>
    </dgm:pt>
    <dgm:pt modelId="{5401FA5E-A27D-47D3-89BC-8CA70D0EBD31}">
      <dgm:prSet phldrT="[Текст]" custT="1"/>
      <dgm:spPr/>
      <dgm:t>
        <a:bodyPr/>
        <a:lstStyle/>
        <a:p>
          <a:r>
            <a:rPr lang="ru-RU" sz="1800" b="1" dirty="0" smtClean="0"/>
            <a:t>В</a:t>
          </a:r>
          <a:r>
            <a:rPr lang="sah-RU" sz="1800" b="1" dirty="0" smtClean="0"/>
            <a:t>ысокий уровень социализации</a:t>
          </a:r>
          <a:endParaRPr lang="ru-RU" sz="1800" b="1" dirty="0"/>
        </a:p>
      </dgm:t>
    </dgm:pt>
    <dgm:pt modelId="{9A0B8ED7-785C-4AF0-A855-B35746541C7D}" type="parTrans" cxnId="{60AE208A-639C-4E7B-A183-0FFD606ED0FA}">
      <dgm:prSet/>
      <dgm:spPr/>
      <dgm:t>
        <a:bodyPr/>
        <a:lstStyle/>
        <a:p>
          <a:endParaRPr lang="ru-RU"/>
        </a:p>
      </dgm:t>
    </dgm:pt>
    <dgm:pt modelId="{632D5EBE-E092-401A-8380-6325331CDAE1}" type="sibTrans" cxnId="{60AE208A-639C-4E7B-A183-0FFD606ED0FA}">
      <dgm:prSet/>
      <dgm:spPr/>
      <dgm:t>
        <a:bodyPr/>
        <a:lstStyle/>
        <a:p>
          <a:endParaRPr lang="ru-RU"/>
        </a:p>
      </dgm:t>
    </dgm:pt>
    <dgm:pt modelId="{D9CA7C60-19E6-4CFF-AEC8-03A8D52C4075}">
      <dgm:prSet phldrT="[Текст]" custT="1"/>
      <dgm:spPr/>
      <dgm:t>
        <a:bodyPr/>
        <a:lstStyle/>
        <a:p>
          <a:r>
            <a:rPr lang="ru-RU" sz="1800" b="1" dirty="0" smtClean="0"/>
            <a:t>А</a:t>
          </a:r>
          <a:r>
            <a:rPr lang="sah-RU" sz="1800" b="1" dirty="0" smtClean="0"/>
            <a:t>декватная самооценка</a:t>
          </a:r>
          <a:endParaRPr lang="ru-RU" sz="1800" b="1" dirty="0"/>
        </a:p>
      </dgm:t>
    </dgm:pt>
    <dgm:pt modelId="{EC9315DD-F85A-4104-93CD-1FC335D430F9}" type="parTrans" cxnId="{1B9869C3-5FBC-4FB3-A17E-C131AF7845D6}">
      <dgm:prSet/>
      <dgm:spPr/>
      <dgm:t>
        <a:bodyPr/>
        <a:lstStyle/>
        <a:p>
          <a:endParaRPr lang="ru-RU"/>
        </a:p>
      </dgm:t>
    </dgm:pt>
    <dgm:pt modelId="{FE1BD0BA-61BD-4C5A-BB5C-62A69FD797FC}" type="sibTrans" cxnId="{1B9869C3-5FBC-4FB3-A17E-C131AF7845D6}">
      <dgm:prSet/>
      <dgm:spPr/>
      <dgm:t>
        <a:bodyPr/>
        <a:lstStyle/>
        <a:p>
          <a:endParaRPr lang="ru-RU"/>
        </a:p>
      </dgm:t>
    </dgm:pt>
    <dgm:pt modelId="{0B311F36-E8AB-4263-A2C9-B67F78CA1929}">
      <dgm:prSet custT="1"/>
      <dgm:spPr/>
      <dgm:t>
        <a:bodyPr/>
        <a:lstStyle/>
        <a:p>
          <a:r>
            <a:rPr lang="ru-RU" sz="1800" b="1" dirty="0" smtClean="0"/>
            <a:t>Д</a:t>
          </a:r>
          <a:r>
            <a:rPr lang="sah-RU" sz="1800" b="1" dirty="0" smtClean="0"/>
            <a:t>остижения </a:t>
          </a:r>
          <a:endParaRPr lang="ru-RU" sz="1800" b="1" dirty="0"/>
        </a:p>
      </dgm:t>
    </dgm:pt>
    <dgm:pt modelId="{C87B21AC-16C5-4D97-BE82-0DDC94B24813}" type="parTrans" cxnId="{7005BEC3-C49D-4F0D-84CF-159609AA6036}">
      <dgm:prSet/>
      <dgm:spPr/>
      <dgm:t>
        <a:bodyPr/>
        <a:lstStyle/>
        <a:p>
          <a:endParaRPr lang="ru-RU"/>
        </a:p>
      </dgm:t>
    </dgm:pt>
    <dgm:pt modelId="{D76149EB-00CC-4D34-9891-EFF01C0FE6BA}" type="sibTrans" cxnId="{7005BEC3-C49D-4F0D-84CF-159609AA6036}">
      <dgm:prSet/>
      <dgm:spPr/>
      <dgm:t>
        <a:bodyPr/>
        <a:lstStyle/>
        <a:p>
          <a:endParaRPr lang="ru-RU"/>
        </a:p>
      </dgm:t>
    </dgm:pt>
    <dgm:pt modelId="{571352AD-22C1-4D15-87C4-6EEA326BC3FE}">
      <dgm:prSet custT="1"/>
      <dgm:spPr/>
      <dgm:t>
        <a:bodyPr/>
        <a:lstStyle/>
        <a:p>
          <a:r>
            <a:rPr lang="ru-RU" sz="1800" b="1" dirty="0" smtClean="0"/>
            <a:t>И</a:t>
          </a:r>
          <a:r>
            <a:rPr lang="sah-RU" sz="1800" b="1" dirty="0" smtClean="0"/>
            <a:t>нициативное творческое мышление</a:t>
          </a:r>
          <a:endParaRPr lang="ru-RU" sz="1800" b="1" dirty="0"/>
        </a:p>
      </dgm:t>
    </dgm:pt>
    <dgm:pt modelId="{427EC625-8507-4ABC-BA7B-DC4D73B3AEEB}" type="parTrans" cxnId="{9249EAA2-EFD3-4F26-803C-8E3405378B37}">
      <dgm:prSet/>
      <dgm:spPr/>
      <dgm:t>
        <a:bodyPr/>
        <a:lstStyle/>
        <a:p>
          <a:endParaRPr lang="ru-RU"/>
        </a:p>
      </dgm:t>
    </dgm:pt>
    <dgm:pt modelId="{B7B44B24-AEAD-48DB-85CE-5008BF75694D}" type="sibTrans" cxnId="{9249EAA2-EFD3-4F26-803C-8E3405378B37}">
      <dgm:prSet/>
      <dgm:spPr/>
      <dgm:t>
        <a:bodyPr/>
        <a:lstStyle/>
        <a:p>
          <a:endParaRPr lang="ru-RU"/>
        </a:p>
      </dgm:t>
    </dgm:pt>
    <dgm:pt modelId="{57F271FB-F6E4-41D4-AA3E-D947AC86CDC4}">
      <dgm:prSet custT="1"/>
      <dgm:spPr/>
      <dgm:t>
        <a:bodyPr/>
        <a:lstStyle/>
        <a:p>
          <a:r>
            <a:rPr lang="ru-RU" sz="1800" b="1" dirty="0" smtClean="0"/>
            <a:t>У</a:t>
          </a:r>
          <a:r>
            <a:rPr lang="sah-RU" sz="1800" b="1" dirty="0" smtClean="0"/>
            <a:t>мение сотрудничать</a:t>
          </a:r>
          <a:endParaRPr lang="ru-RU" sz="1800" b="1" dirty="0"/>
        </a:p>
      </dgm:t>
    </dgm:pt>
    <dgm:pt modelId="{C2FA0CB9-6186-4635-8D33-174CCD0C2619}" type="parTrans" cxnId="{D30A0152-5A36-485D-BA91-726C7B66D7C7}">
      <dgm:prSet/>
      <dgm:spPr/>
      <dgm:t>
        <a:bodyPr/>
        <a:lstStyle/>
        <a:p>
          <a:endParaRPr lang="ru-RU"/>
        </a:p>
      </dgm:t>
    </dgm:pt>
    <dgm:pt modelId="{39395C50-BECF-433B-A1A1-4D31D63F7580}" type="sibTrans" cxnId="{D30A0152-5A36-485D-BA91-726C7B66D7C7}">
      <dgm:prSet/>
      <dgm:spPr/>
      <dgm:t>
        <a:bodyPr/>
        <a:lstStyle/>
        <a:p>
          <a:endParaRPr lang="ru-RU"/>
        </a:p>
      </dgm:t>
    </dgm:pt>
    <dgm:pt modelId="{5022CD65-2BCC-4EB6-834F-C61D08E794A9}">
      <dgm:prSet custT="1"/>
      <dgm:spPr/>
      <dgm:t>
        <a:bodyPr/>
        <a:lstStyle/>
        <a:p>
          <a:r>
            <a:rPr lang="ru-RU" sz="1800" b="1" dirty="0" smtClean="0"/>
            <a:t>М</a:t>
          </a:r>
          <a:r>
            <a:rPr lang="sah-RU" sz="1800" b="1" dirty="0" smtClean="0"/>
            <a:t>отивация достижений</a:t>
          </a:r>
          <a:endParaRPr lang="ru-RU" sz="1800" b="1" dirty="0"/>
        </a:p>
      </dgm:t>
    </dgm:pt>
    <dgm:pt modelId="{A24B4CB6-6185-4B99-AFD5-2351879A3DEC}" type="parTrans" cxnId="{5809BFEE-93A7-433B-9CBE-C627ECADD6B6}">
      <dgm:prSet/>
      <dgm:spPr/>
      <dgm:t>
        <a:bodyPr/>
        <a:lstStyle/>
        <a:p>
          <a:endParaRPr lang="ru-RU"/>
        </a:p>
      </dgm:t>
    </dgm:pt>
    <dgm:pt modelId="{33C266AE-BB29-4DBB-990D-E5A686C23F7D}" type="sibTrans" cxnId="{5809BFEE-93A7-433B-9CBE-C627ECADD6B6}">
      <dgm:prSet/>
      <dgm:spPr/>
      <dgm:t>
        <a:bodyPr/>
        <a:lstStyle/>
        <a:p>
          <a:endParaRPr lang="ru-RU"/>
        </a:p>
      </dgm:t>
    </dgm:pt>
    <dgm:pt modelId="{0E3CBDF8-4DD7-4E68-A1DC-237A8FA8409E}" type="pres">
      <dgm:prSet presAssocID="{BDF78513-9F94-4C48-917E-971FAC884B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911899-29FD-4C3D-B57D-D7BBD90F8931}" type="pres">
      <dgm:prSet presAssocID="{1F594BE5-063E-42D3-BC19-DDBEF6DA0360}" presName="centerShape" presStyleLbl="node0" presStyleIdx="0" presStyleCnt="1" custScaleX="201985" custLinFactNeighborX="-2845" custLinFactNeighborY="-488"/>
      <dgm:spPr/>
      <dgm:t>
        <a:bodyPr/>
        <a:lstStyle/>
        <a:p>
          <a:endParaRPr lang="ru-RU"/>
        </a:p>
      </dgm:t>
    </dgm:pt>
    <dgm:pt modelId="{D42F050B-56CD-482C-85B5-12B3479D1790}" type="pres">
      <dgm:prSet presAssocID="{855769D1-1262-464E-91B2-9B71C92633D2}" presName="parTrans" presStyleLbl="sibTrans2D1" presStyleIdx="0" presStyleCnt="8"/>
      <dgm:spPr/>
      <dgm:t>
        <a:bodyPr/>
        <a:lstStyle/>
        <a:p>
          <a:endParaRPr lang="ru-RU"/>
        </a:p>
      </dgm:t>
    </dgm:pt>
    <dgm:pt modelId="{3E7F1BE7-1179-4A1A-B91D-5AE1C329D6B6}" type="pres">
      <dgm:prSet presAssocID="{855769D1-1262-464E-91B2-9B71C92633D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03BE721-9C9C-4406-9EE4-00C329226625}" type="pres">
      <dgm:prSet presAssocID="{AC7D9827-B71D-4851-A7EF-57BC8C0060CD}" presName="node" presStyleLbl="node1" presStyleIdx="0" presStyleCnt="8" custScaleX="201985" custRadScaleRad="101136" custRadScaleInc="-14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F1B02-DD61-49D6-BFA1-709B0D91181A}" type="pres">
      <dgm:prSet presAssocID="{2CCDD396-C7F7-4DDB-9DDB-25A41056B2B1}" presName="parTrans" presStyleLbl="sibTrans2D1" presStyleIdx="1" presStyleCnt="8"/>
      <dgm:spPr/>
      <dgm:t>
        <a:bodyPr/>
        <a:lstStyle/>
        <a:p>
          <a:endParaRPr lang="ru-RU"/>
        </a:p>
      </dgm:t>
    </dgm:pt>
    <dgm:pt modelId="{F84B4FF1-F419-473F-9E78-C3E3B02E79FC}" type="pres">
      <dgm:prSet presAssocID="{2CCDD396-C7F7-4DDB-9DDB-25A41056B2B1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2FC1F162-BF83-49D7-B505-6256786E9C1B}" type="pres">
      <dgm:prSet presAssocID="{9745812F-3878-4EBC-96EF-BB4B532A8A8F}" presName="node" presStyleLbl="node1" presStyleIdx="1" presStyleCnt="8" custScaleX="201985" custRadScaleRad="125850" custRadScaleInc="6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69390-C7E7-4111-A867-BEA3B465B39C}" type="pres">
      <dgm:prSet presAssocID="{427EC625-8507-4ABC-BA7B-DC4D73B3AEEB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97816A7-A5D2-46C9-85F8-DBA2D0DE4BBF}" type="pres">
      <dgm:prSet presAssocID="{427EC625-8507-4ABC-BA7B-DC4D73B3AEEB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ED5BDAE8-E0C9-4AE3-8AC0-C41A8DF4925E}" type="pres">
      <dgm:prSet presAssocID="{571352AD-22C1-4D15-87C4-6EEA326BC3FE}" presName="node" presStyleLbl="node1" presStyleIdx="2" presStyleCnt="8" custScaleX="201985" custRadScaleRad="121364" custRadScaleInc="6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87612-1992-45CE-9BC1-36EEC755C10A}" type="pres">
      <dgm:prSet presAssocID="{A24B4CB6-6185-4B99-AFD5-2351879A3DEC}" presName="parTrans" presStyleLbl="sibTrans2D1" presStyleIdx="3" presStyleCnt="8"/>
      <dgm:spPr/>
      <dgm:t>
        <a:bodyPr/>
        <a:lstStyle/>
        <a:p>
          <a:endParaRPr lang="ru-RU"/>
        </a:p>
      </dgm:t>
    </dgm:pt>
    <dgm:pt modelId="{F60E83B6-99A0-42DA-8CFD-C9251A2787C0}" type="pres">
      <dgm:prSet presAssocID="{A24B4CB6-6185-4B99-AFD5-2351879A3DEC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34E148E3-0150-4FDB-824A-DEBB0F489647}" type="pres">
      <dgm:prSet presAssocID="{5022CD65-2BCC-4EB6-834F-C61D08E794A9}" presName="node" presStyleLbl="node1" presStyleIdx="3" presStyleCnt="8" custScaleX="201985" custRadScaleRad="151921" custRadScaleInc="-35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58DD8-A20A-40A8-8526-F42B1DC327DA}" type="pres">
      <dgm:prSet presAssocID="{C2FA0CB9-6186-4635-8D33-174CCD0C261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CC0AE630-F350-49CB-8791-2299CC0869B1}" type="pres">
      <dgm:prSet presAssocID="{C2FA0CB9-6186-4635-8D33-174CCD0C2619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D3F94A67-6465-4FB6-8E56-5326536E64FC}" type="pres">
      <dgm:prSet presAssocID="{57F271FB-F6E4-41D4-AA3E-D947AC86CDC4}" presName="node" presStyleLbl="node1" presStyleIdx="4" presStyleCnt="8" custScaleX="201985" custRadScaleRad="99187" custRadScaleInc="1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1D82C-2629-455A-9BBC-677176F66E27}" type="pres">
      <dgm:prSet presAssocID="{C87B21AC-16C5-4D97-BE82-0DDC94B24813}" presName="parTrans" presStyleLbl="sibTrans2D1" presStyleIdx="5" presStyleCnt="8"/>
      <dgm:spPr/>
      <dgm:t>
        <a:bodyPr/>
        <a:lstStyle/>
        <a:p>
          <a:endParaRPr lang="ru-RU"/>
        </a:p>
      </dgm:t>
    </dgm:pt>
    <dgm:pt modelId="{0E35C59C-0461-4E52-AED8-0EDBD259D55B}" type="pres">
      <dgm:prSet presAssocID="{C87B21AC-16C5-4D97-BE82-0DDC94B24813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25A2894-D1D3-4267-840E-D7A9EC0A3B16}" type="pres">
      <dgm:prSet presAssocID="{0B311F36-E8AB-4263-A2C9-B67F78CA1929}" presName="node" presStyleLbl="node1" presStyleIdx="5" presStyleCnt="8" custScaleX="201985" custRadScaleRad="146941" custRadScaleInc="47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56D70-6E40-456A-9DFD-C5ACB83E1F23}" type="pres">
      <dgm:prSet presAssocID="{9A0B8ED7-785C-4AF0-A855-B35746541C7D}" presName="parTrans" presStyleLbl="sibTrans2D1" presStyleIdx="6" presStyleCnt="8"/>
      <dgm:spPr/>
      <dgm:t>
        <a:bodyPr/>
        <a:lstStyle/>
        <a:p>
          <a:endParaRPr lang="ru-RU"/>
        </a:p>
      </dgm:t>
    </dgm:pt>
    <dgm:pt modelId="{7F34AE93-25F8-49C0-A933-B45C04113A11}" type="pres">
      <dgm:prSet presAssocID="{9A0B8ED7-785C-4AF0-A855-B35746541C7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1E17658A-5032-409D-B65D-CBC4441C6482}" type="pres">
      <dgm:prSet presAssocID="{5401FA5E-A27D-47D3-89BC-8CA70D0EBD31}" presName="node" presStyleLbl="node1" presStyleIdx="6" presStyleCnt="8" custScaleX="184801" custRadScaleRad="121322" custRadScaleInc="-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DFCEB-B96E-4F72-BE20-C5D296380CFD}" type="pres">
      <dgm:prSet presAssocID="{EC9315DD-F85A-4104-93CD-1FC335D430F9}" presName="parTrans" presStyleLbl="sibTrans2D1" presStyleIdx="7" presStyleCnt="8"/>
      <dgm:spPr/>
      <dgm:t>
        <a:bodyPr/>
        <a:lstStyle/>
        <a:p>
          <a:endParaRPr lang="ru-RU"/>
        </a:p>
      </dgm:t>
    </dgm:pt>
    <dgm:pt modelId="{4E114894-7AC7-4C90-8E7A-069451A630D8}" type="pres">
      <dgm:prSet presAssocID="{EC9315DD-F85A-4104-93CD-1FC335D430F9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49F56152-F643-4E72-A93C-2165963B7C05}" type="pres">
      <dgm:prSet presAssocID="{D9CA7C60-19E6-4CFF-AEC8-03A8D52C4075}" presName="node" presStyleLbl="node1" presStyleIdx="7" presStyleCnt="8" custScaleX="201985" custRadScaleRad="140447" custRadScaleInc="-65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869C3-5FBC-4FB3-A17E-C131AF7845D6}" srcId="{1F594BE5-063E-42D3-BC19-DDBEF6DA0360}" destId="{D9CA7C60-19E6-4CFF-AEC8-03A8D52C4075}" srcOrd="7" destOrd="0" parTransId="{EC9315DD-F85A-4104-93CD-1FC335D430F9}" sibTransId="{FE1BD0BA-61BD-4C5A-BB5C-62A69FD797FC}"/>
    <dgm:cxn modelId="{CA5FF618-7F84-4D4E-AA40-E5BF114ABF0D}" type="presOf" srcId="{1F594BE5-063E-42D3-BC19-DDBEF6DA0360}" destId="{F0911899-29FD-4C3D-B57D-D7BBD90F8931}" srcOrd="0" destOrd="0" presId="urn:microsoft.com/office/officeart/2005/8/layout/radial5"/>
    <dgm:cxn modelId="{B709487B-F3D6-4663-91A7-130E982654A2}" type="presOf" srcId="{427EC625-8507-4ABC-BA7B-DC4D73B3AEEB}" destId="{7A169390-C7E7-4111-A867-BEA3B465B39C}" srcOrd="0" destOrd="0" presId="urn:microsoft.com/office/officeart/2005/8/layout/radial5"/>
    <dgm:cxn modelId="{8875F9A3-7A90-4620-8E03-924C0DCDDC14}" type="presOf" srcId="{855769D1-1262-464E-91B2-9B71C92633D2}" destId="{3E7F1BE7-1179-4A1A-B91D-5AE1C329D6B6}" srcOrd="1" destOrd="0" presId="urn:microsoft.com/office/officeart/2005/8/layout/radial5"/>
    <dgm:cxn modelId="{583D022E-5B34-41AA-A487-39A604D8B92D}" type="presOf" srcId="{C2FA0CB9-6186-4635-8D33-174CCD0C2619}" destId="{88E58DD8-A20A-40A8-8526-F42B1DC327DA}" srcOrd="0" destOrd="0" presId="urn:microsoft.com/office/officeart/2005/8/layout/radial5"/>
    <dgm:cxn modelId="{951F2BC7-2697-4D7E-85F0-AE1F3AC0D2AE}" type="presOf" srcId="{C2FA0CB9-6186-4635-8D33-174CCD0C2619}" destId="{CC0AE630-F350-49CB-8791-2299CC0869B1}" srcOrd="1" destOrd="0" presId="urn:microsoft.com/office/officeart/2005/8/layout/radial5"/>
    <dgm:cxn modelId="{C1B8B8E0-C008-4601-97EC-37AD3B22E6FF}" srcId="{BDF78513-9F94-4C48-917E-971FAC884B48}" destId="{1F594BE5-063E-42D3-BC19-DDBEF6DA0360}" srcOrd="0" destOrd="0" parTransId="{36E23EFA-4F99-488B-B336-B3CCE284A994}" sibTransId="{32B9A333-FA61-4257-AAC8-5568F550FD22}"/>
    <dgm:cxn modelId="{B379D793-9702-442F-AB10-4AC5894AB792}" type="presOf" srcId="{855769D1-1262-464E-91B2-9B71C92633D2}" destId="{D42F050B-56CD-482C-85B5-12B3479D1790}" srcOrd="0" destOrd="0" presId="urn:microsoft.com/office/officeart/2005/8/layout/radial5"/>
    <dgm:cxn modelId="{EE9BC7D4-3FAF-4BBD-B9BC-AC787356A676}" type="presOf" srcId="{0B311F36-E8AB-4263-A2C9-B67F78CA1929}" destId="{B25A2894-D1D3-4267-840E-D7A9EC0A3B16}" srcOrd="0" destOrd="0" presId="urn:microsoft.com/office/officeart/2005/8/layout/radial5"/>
    <dgm:cxn modelId="{F5B8C196-0A51-43D4-9209-DF490F873F10}" type="presOf" srcId="{5022CD65-2BCC-4EB6-834F-C61D08E794A9}" destId="{34E148E3-0150-4FDB-824A-DEBB0F489647}" srcOrd="0" destOrd="0" presId="urn:microsoft.com/office/officeart/2005/8/layout/radial5"/>
    <dgm:cxn modelId="{B92F506D-DDE2-4868-AF52-A75D7A465629}" type="presOf" srcId="{5401FA5E-A27D-47D3-89BC-8CA70D0EBD31}" destId="{1E17658A-5032-409D-B65D-CBC4441C6482}" srcOrd="0" destOrd="0" presId="urn:microsoft.com/office/officeart/2005/8/layout/radial5"/>
    <dgm:cxn modelId="{1427B00D-9B74-4B26-B9D5-31B3A2E463C0}" type="presOf" srcId="{57F271FB-F6E4-41D4-AA3E-D947AC86CDC4}" destId="{D3F94A67-6465-4FB6-8E56-5326536E64FC}" srcOrd="0" destOrd="0" presId="urn:microsoft.com/office/officeart/2005/8/layout/radial5"/>
    <dgm:cxn modelId="{A938475C-1C02-45E3-BF78-1180D055B922}" type="presOf" srcId="{EC9315DD-F85A-4104-93CD-1FC335D430F9}" destId="{4E114894-7AC7-4C90-8E7A-069451A630D8}" srcOrd="1" destOrd="0" presId="urn:microsoft.com/office/officeart/2005/8/layout/radial5"/>
    <dgm:cxn modelId="{0EA11295-30F6-4938-ACF3-9FACAFC1E385}" srcId="{1F594BE5-063E-42D3-BC19-DDBEF6DA0360}" destId="{9745812F-3878-4EBC-96EF-BB4B532A8A8F}" srcOrd="1" destOrd="0" parTransId="{2CCDD396-C7F7-4DDB-9DDB-25A41056B2B1}" sibTransId="{5409D8C8-52F9-4960-849C-35763AC8B062}"/>
    <dgm:cxn modelId="{1D3B8974-A586-49E8-9D2C-159A99C53BFA}" type="presOf" srcId="{2CCDD396-C7F7-4DDB-9DDB-25A41056B2B1}" destId="{F84B4FF1-F419-473F-9E78-C3E3B02E79FC}" srcOrd="1" destOrd="0" presId="urn:microsoft.com/office/officeart/2005/8/layout/radial5"/>
    <dgm:cxn modelId="{9745B69A-FEB5-4079-AAFF-F637BA7295E0}" type="presOf" srcId="{427EC625-8507-4ABC-BA7B-DC4D73B3AEEB}" destId="{697816A7-A5D2-46C9-85F8-DBA2D0DE4BBF}" srcOrd="1" destOrd="0" presId="urn:microsoft.com/office/officeart/2005/8/layout/radial5"/>
    <dgm:cxn modelId="{659AFF08-F3E2-4C94-ACC9-512187EC0610}" srcId="{1F594BE5-063E-42D3-BC19-DDBEF6DA0360}" destId="{AC7D9827-B71D-4851-A7EF-57BC8C0060CD}" srcOrd="0" destOrd="0" parTransId="{855769D1-1262-464E-91B2-9B71C92633D2}" sibTransId="{B7E58B3F-4FF4-4C27-AD77-D6B739D290B3}"/>
    <dgm:cxn modelId="{6B049365-1F3F-482A-8C84-242C6F4E437B}" type="presOf" srcId="{C87B21AC-16C5-4D97-BE82-0DDC94B24813}" destId="{0E35C59C-0461-4E52-AED8-0EDBD259D55B}" srcOrd="1" destOrd="0" presId="urn:microsoft.com/office/officeart/2005/8/layout/radial5"/>
    <dgm:cxn modelId="{B53E365A-BEBF-4229-85AC-799A252C918A}" type="presOf" srcId="{2CCDD396-C7F7-4DDB-9DDB-25A41056B2B1}" destId="{447F1B02-DD61-49D6-BFA1-709B0D91181A}" srcOrd="0" destOrd="0" presId="urn:microsoft.com/office/officeart/2005/8/layout/radial5"/>
    <dgm:cxn modelId="{AAAD1A9A-D860-44A4-A3B4-2B9D0B55BA7A}" type="presOf" srcId="{AC7D9827-B71D-4851-A7EF-57BC8C0060CD}" destId="{E03BE721-9C9C-4406-9EE4-00C329226625}" srcOrd="0" destOrd="0" presId="urn:microsoft.com/office/officeart/2005/8/layout/radial5"/>
    <dgm:cxn modelId="{03D165E9-FF1C-46DC-B7CD-EDDBFC23C0DE}" type="presOf" srcId="{9745812F-3878-4EBC-96EF-BB4B532A8A8F}" destId="{2FC1F162-BF83-49D7-B505-6256786E9C1B}" srcOrd="0" destOrd="0" presId="urn:microsoft.com/office/officeart/2005/8/layout/radial5"/>
    <dgm:cxn modelId="{8E029125-9B0C-4FEC-9407-CF97957CD50C}" type="presOf" srcId="{A24B4CB6-6185-4B99-AFD5-2351879A3DEC}" destId="{F60E83B6-99A0-42DA-8CFD-C9251A2787C0}" srcOrd="1" destOrd="0" presId="urn:microsoft.com/office/officeart/2005/8/layout/radial5"/>
    <dgm:cxn modelId="{5C99992A-58E4-4FEE-8D24-42685AA0C384}" type="presOf" srcId="{D9CA7C60-19E6-4CFF-AEC8-03A8D52C4075}" destId="{49F56152-F643-4E72-A93C-2165963B7C05}" srcOrd="0" destOrd="0" presId="urn:microsoft.com/office/officeart/2005/8/layout/radial5"/>
    <dgm:cxn modelId="{024714A0-3810-473C-9F62-59021E2F73CD}" type="presOf" srcId="{9A0B8ED7-785C-4AF0-A855-B35746541C7D}" destId="{7F34AE93-25F8-49C0-A933-B45C04113A11}" srcOrd="1" destOrd="0" presId="urn:microsoft.com/office/officeart/2005/8/layout/radial5"/>
    <dgm:cxn modelId="{CAA25323-7081-4B2F-8CE6-993BEC2E0B7E}" type="presOf" srcId="{571352AD-22C1-4D15-87C4-6EEA326BC3FE}" destId="{ED5BDAE8-E0C9-4AE3-8AC0-C41A8DF4925E}" srcOrd="0" destOrd="0" presId="urn:microsoft.com/office/officeart/2005/8/layout/radial5"/>
    <dgm:cxn modelId="{5809BFEE-93A7-433B-9CBE-C627ECADD6B6}" srcId="{1F594BE5-063E-42D3-BC19-DDBEF6DA0360}" destId="{5022CD65-2BCC-4EB6-834F-C61D08E794A9}" srcOrd="3" destOrd="0" parTransId="{A24B4CB6-6185-4B99-AFD5-2351879A3DEC}" sibTransId="{33C266AE-BB29-4DBB-990D-E5A686C23F7D}"/>
    <dgm:cxn modelId="{1E98D63E-E5C3-456F-BD03-51AC792D4EB0}" type="presOf" srcId="{9A0B8ED7-785C-4AF0-A855-B35746541C7D}" destId="{3D356D70-6E40-456A-9DFD-C5ACB83E1F23}" srcOrd="0" destOrd="0" presId="urn:microsoft.com/office/officeart/2005/8/layout/radial5"/>
    <dgm:cxn modelId="{D30A0152-5A36-485D-BA91-726C7B66D7C7}" srcId="{1F594BE5-063E-42D3-BC19-DDBEF6DA0360}" destId="{57F271FB-F6E4-41D4-AA3E-D947AC86CDC4}" srcOrd="4" destOrd="0" parTransId="{C2FA0CB9-6186-4635-8D33-174CCD0C2619}" sibTransId="{39395C50-BECF-433B-A1A1-4D31D63F7580}"/>
    <dgm:cxn modelId="{8386A9A5-BE4F-40CB-82D1-F444DE6A8535}" type="presOf" srcId="{A24B4CB6-6185-4B99-AFD5-2351879A3DEC}" destId="{DE187612-1992-45CE-9BC1-36EEC755C10A}" srcOrd="0" destOrd="0" presId="urn:microsoft.com/office/officeart/2005/8/layout/radial5"/>
    <dgm:cxn modelId="{9249EAA2-EFD3-4F26-803C-8E3405378B37}" srcId="{1F594BE5-063E-42D3-BC19-DDBEF6DA0360}" destId="{571352AD-22C1-4D15-87C4-6EEA326BC3FE}" srcOrd="2" destOrd="0" parTransId="{427EC625-8507-4ABC-BA7B-DC4D73B3AEEB}" sibTransId="{B7B44B24-AEAD-48DB-85CE-5008BF75694D}"/>
    <dgm:cxn modelId="{A436AB73-A3DE-477C-8AED-3E554885AC6D}" type="presOf" srcId="{BDF78513-9F94-4C48-917E-971FAC884B48}" destId="{0E3CBDF8-4DD7-4E68-A1DC-237A8FA8409E}" srcOrd="0" destOrd="0" presId="urn:microsoft.com/office/officeart/2005/8/layout/radial5"/>
    <dgm:cxn modelId="{31E04842-7AD9-49B5-85E3-65C89D1EA85B}" type="presOf" srcId="{C87B21AC-16C5-4D97-BE82-0DDC94B24813}" destId="{4C51D82C-2629-455A-9BBC-677176F66E27}" srcOrd="0" destOrd="0" presId="urn:microsoft.com/office/officeart/2005/8/layout/radial5"/>
    <dgm:cxn modelId="{7005BEC3-C49D-4F0D-84CF-159609AA6036}" srcId="{1F594BE5-063E-42D3-BC19-DDBEF6DA0360}" destId="{0B311F36-E8AB-4263-A2C9-B67F78CA1929}" srcOrd="5" destOrd="0" parTransId="{C87B21AC-16C5-4D97-BE82-0DDC94B24813}" sibTransId="{D76149EB-00CC-4D34-9891-EFF01C0FE6BA}"/>
    <dgm:cxn modelId="{60AE208A-639C-4E7B-A183-0FFD606ED0FA}" srcId="{1F594BE5-063E-42D3-BC19-DDBEF6DA0360}" destId="{5401FA5E-A27D-47D3-89BC-8CA70D0EBD31}" srcOrd="6" destOrd="0" parTransId="{9A0B8ED7-785C-4AF0-A855-B35746541C7D}" sibTransId="{632D5EBE-E092-401A-8380-6325331CDAE1}"/>
    <dgm:cxn modelId="{7BCDE486-E036-4518-9CCB-A40958773ABF}" type="presOf" srcId="{EC9315DD-F85A-4104-93CD-1FC335D430F9}" destId="{C63DFCEB-B96E-4F72-BE20-C5D296380CFD}" srcOrd="0" destOrd="0" presId="urn:microsoft.com/office/officeart/2005/8/layout/radial5"/>
    <dgm:cxn modelId="{D76CFEE7-B8BC-463B-B3E1-8EFF0AAE8660}" type="presParOf" srcId="{0E3CBDF8-4DD7-4E68-A1DC-237A8FA8409E}" destId="{F0911899-29FD-4C3D-B57D-D7BBD90F8931}" srcOrd="0" destOrd="0" presId="urn:microsoft.com/office/officeart/2005/8/layout/radial5"/>
    <dgm:cxn modelId="{BAF1B6F9-FE7D-4762-839D-EAF6EEBFF5A8}" type="presParOf" srcId="{0E3CBDF8-4DD7-4E68-A1DC-237A8FA8409E}" destId="{D42F050B-56CD-482C-85B5-12B3479D1790}" srcOrd="1" destOrd="0" presId="urn:microsoft.com/office/officeart/2005/8/layout/radial5"/>
    <dgm:cxn modelId="{525934EC-E066-4980-8600-D7D998123DF0}" type="presParOf" srcId="{D42F050B-56CD-482C-85B5-12B3479D1790}" destId="{3E7F1BE7-1179-4A1A-B91D-5AE1C329D6B6}" srcOrd="0" destOrd="0" presId="urn:microsoft.com/office/officeart/2005/8/layout/radial5"/>
    <dgm:cxn modelId="{D1EF13AA-9AF8-4B5B-9498-8F548FFE2A8F}" type="presParOf" srcId="{0E3CBDF8-4DD7-4E68-A1DC-237A8FA8409E}" destId="{E03BE721-9C9C-4406-9EE4-00C329226625}" srcOrd="2" destOrd="0" presId="urn:microsoft.com/office/officeart/2005/8/layout/radial5"/>
    <dgm:cxn modelId="{35EF58AA-1DB9-4063-A042-2F5D881569C4}" type="presParOf" srcId="{0E3CBDF8-4DD7-4E68-A1DC-237A8FA8409E}" destId="{447F1B02-DD61-49D6-BFA1-709B0D91181A}" srcOrd="3" destOrd="0" presId="urn:microsoft.com/office/officeart/2005/8/layout/radial5"/>
    <dgm:cxn modelId="{B9D8DF4A-687C-4155-8D22-C5B31336BE2C}" type="presParOf" srcId="{447F1B02-DD61-49D6-BFA1-709B0D91181A}" destId="{F84B4FF1-F419-473F-9E78-C3E3B02E79FC}" srcOrd="0" destOrd="0" presId="urn:microsoft.com/office/officeart/2005/8/layout/radial5"/>
    <dgm:cxn modelId="{A43DE051-57D1-4820-A593-3016721981A5}" type="presParOf" srcId="{0E3CBDF8-4DD7-4E68-A1DC-237A8FA8409E}" destId="{2FC1F162-BF83-49D7-B505-6256786E9C1B}" srcOrd="4" destOrd="0" presId="urn:microsoft.com/office/officeart/2005/8/layout/radial5"/>
    <dgm:cxn modelId="{26064005-A60E-4119-8AEB-DBC5048659CB}" type="presParOf" srcId="{0E3CBDF8-4DD7-4E68-A1DC-237A8FA8409E}" destId="{7A169390-C7E7-4111-A867-BEA3B465B39C}" srcOrd="5" destOrd="0" presId="urn:microsoft.com/office/officeart/2005/8/layout/radial5"/>
    <dgm:cxn modelId="{A205A44D-B6AD-4B0A-B626-4D6A7C9D444C}" type="presParOf" srcId="{7A169390-C7E7-4111-A867-BEA3B465B39C}" destId="{697816A7-A5D2-46C9-85F8-DBA2D0DE4BBF}" srcOrd="0" destOrd="0" presId="urn:microsoft.com/office/officeart/2005/8/layout/radial5"/>
    <dgm:cxn modelId="{51225D89-DBC1-432E-B864-2932E636F28C}" type="presParOf" srcId="{0E3CBDF8-4DD7-4E68-A1DC-237A8FA8409E}" destId="{ED5BDAE8-E0C9-4AE3-8AC0-C41A8DF4925E}" srcOrd="6" destOrd="0" presId="urn:microsoft.com/office/officeart/2005/8/layout/radial5"/>
    <dgm:cxn modelId="{A06C3561-02EE-420B-BB15-A5272D552AA2}" type="presParOf" srcId="{0E3CBDF8-4DD7-4E68-A1DC-237A8FA8409E}" destId="{DE187612-1992-45CE-9BC1-36EEC755C10A}" srcOrd="7" destOrd="0" presId="urn:microsoft.com/office/officeart/2005/8/layout/radial5"/>
    <dgm:cxn modelId="{0319ABB2-4FFB-43C2-982D-65F7F27BE918}" type="presParOf" srcId="{DE187612-1992-45CE-9BC1-36EEC755C10A}" destId="{F60E83B6-99A0-42DA-8CFD-C9251A2787C0}" srcOrd="0" destOrd="0" presId="urn:microsoft.com/office/officeart/2005/8/layout/radial5"/>
    <dgm:cxn modelId="{4021E54B-A08B-4DDD-B334-CD9D68F24388}" type="presParOf" srcId="{0E3CBDF8-4DD7-4E68-A1DC-237A8FA8409E}" destId="{34E148E3-0150-4FDB-824A-DEBB0F489647}" srcOrd="8" destOrd="0" presId="urn:microsoft.com/office/officeart/2005/8/layout/radial5"/>
    <dgm:cxn modelId="{CB046635-7C85-4837-AB8A-85CD1A45C343}" type="presParOf" srcId="{0E3CBDF8-4DD7-4E68-A1DC-237A8FA8409E}" destId="{88E58DD8-A20A-40A8-8526-F42B1DC327DA}" srcOrd="9" destOrd="0" presId="urn:microsoft.com/office/officeart/2005/8/layout/radial5"/>
    <dgm:cxn modelId="{65C6064C-C5C8-4D20-9851-D5255A95E8B9}" type="presParOf" srcId="{88E58DD8-A20A-40A8-8526-F42B1DC327DA}" destId="{CC0AE630-F350-49CB-8791-2299CC0869B1}" srcOrd="0" destOrd="0" presId="urn:microsoft.com/office/officeart/2005/8/layout/radial5"/>
    <dgm:cxn modelId="{30D532E6-44A9-4E48-9FCE-7ED2806EF83E}" type="presParOf" srcId="{0E3CBDF8-4DD7-4E68-A1DC-237A8FA8409E}" destId="{D3F94A67-6465-4FB6-8E56-5326536E64FC}" srcOrd="10" destOrd="0" presId="urn:microsoft.com/office/officeart/2005/8/layout/radial5"/>
    <dgm:cxn modelId="{3C61F2C7-3DEE-4362-9A69-26EE3E27E8F8}" type="presParOf" srcId="{0E3CBDF8-4DD7-4E68-A1DC-237A8FA8409E}" destId="{4C51D82C-2629-455A-9BBC-677176F66E27}" srcOrd="11" destOrd="0" presId="urn:microsoft.com/office/officeart/2005/8/layout/radial5"/>
    <dgm:cxn modelId="{16F79759-E479-4BAC-83C5-285799C3D5C3}" type="presParOf" srcId="{4C51D82C-2629-455A-9BBC-677176F66E27}" destId="{0E35C59C-0461-4E52-AED8-0EDBD259D55B}" srcOrd="0" destOrd="0" presId="urn:microsoft.com/office/officeart/2005/8/layout/radial5"/>
    <dgm:cxn modelId="{3D9D26F9-FDE1-4229-A8C4-B56619A215C4}" type="presParOf" srcId="{0E3CBDF8-4DD7-4E68-A1DC-237A8FA8409E}" destId="{B25A2894-D1D3-4267-840E-D7A9EC0A3B16}" srcOrd="12" destOrd="0" presId="urn:microsoft.com/office/officeart/2005/8/layout/radial5"/>
    <dgm:cxn modelId="{81686F91-0967-4C09-8416-2BFED78DBF20}" type="presParOf" srcId="{0E3CBDF8-4DD7-4E68-A1DC-237A8FA8409E}" destId="{3D356D70-6E40-456A-9DFD-C5ACB83E1F23}" srcOrd="13" destOrd="0" presId="urn:microsoft.com/office/officeart/2005/8/layout/radial5"/>
    <dgm:cxn modelId="{68E25985-73EC-45FB-8D0D-DC0B9B690AEA}" type="presParOf" srcId="{3D356D70-6E40-456A-9DFD-C5ACB83E1F23}" destId="{7F34AE93-25F8-49C0-A933-B45C04113A11}" srcOrd="0" destOrd="0" presId="urn:microsoft.com/office/officeart/2005/8/layout/radial5"/>
    <dgm:cxn modelId="{CC7DB9D4-9B01-4758-BC2B-61CE623D6951}" type="presParOf" srcId="{0E3CBDF8-4DD7-4E68-A1DC-237A8FA8409E}" destId="{1E17658A-5032-409D-B65D-CBC4441C6482}" srcOrd="14" destOrd="0" presId="urn:microsoft.com/office/officeart/2005/8/layout/radial5"/>
    <dgm:cxn modelId="{7B742A38-E093-460A-A9A9-5E9CABE793D2}" type="presParOf" srcId="{0E3CBDF8-4DD7-4E68-A1DC-237A8FA8409E}" destId="{C63DFCEB-B96E-4F72-BE20-C5D296380CFD}" srcOrd="15" destOrd="0" presId="urn:microsoft.com/office/officeart/2005/8/layout/radial5"/>
    <dgm:cxn modelId="{47015801-7FFE-4E6E-AFB0-39338D424E07}" type="presParOf" srcId="{C63DFCEB-B96E-4F72-BE20-C5D296380CFD}" destId="{4E114894-7AC7-4C90-8E7A-069451A630D8}" srcOrd="0" destOrd="0" presId="urn:microsoft.com/office/officeart/2005/8/layout/radial5"/>
    <dgm:cxn modelId="{404E5838-4015-46DF-9514-FBDA50E37D37}" type="presParOf" srcId="{0E3CBDF8-4DD7-4E68-A1DC-237A8FA8409E}" destId="{49F56152-F643-4E72-A93C-2165963B7C0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8635CF-2869-4D1E-8B68-B593965D530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36F1B2FE-2DE4-4ED6-BAFE-427064F87B3C}">
      <dgm:prSet phldrT="[Текст]"/>
      <dgm:spPr/>
      <dgm:t>
        <a:bodyPr/>
        <a:lstStyle/>
        <a:p>
          <a:r>
            <a:rPr lang="sah-RU" b="1" dirty="0" smtClean="0">
              <a:solidFill>
                <a:schemeClr val="bg1"/>
              </a:solidFill>
            </a:rPr>
            <a:t>Формы поддержки кл. рук-ей</a:t>
          </a:r>
          <a:endParaRPr lang="ru-RU" b="1" dirty="0">
            <a:solidFill>
              <a:schemeClr val="bg1"/>
            </a:solidFill>
          </a:endParaRPr>
        </a:p>
      </dgm:t>
    </dgm:pt>
    <dgm:pt modelId="{0AFDB041-B157-4C44-A77B-7731D2FD7BB9}" type="parTrans" cxnId="{578C3EBD-FF2E-4CBF-85B4-C26AA1AA081B}">
      <dgm:prSet/>
      <dgm:spPr/>
      <dgm:t>
        <a:bodyPr/>
        <a:lstStyle/>
        <a:p>
          <a:endParaRPr lang="ru-RU"/>
        </a:p>
      </dgm:t>
    </dgm:pt>
    <dgm:pt modelId="{6E5E9324-6274-4D27-B905-51961A653954}" type="sibTrans" cxnId="{578C3EBD-FF2E-4CBF-85B4-C26AA1AA081B}">
      <dgm:prSet/>
      <dgm:spPr/>
      <dgm:t>
        <a:bodyPr/>
        <a:lstStyle/>
        <a:p>
          <a:endParaRPr lang="ru-RU"/>
        </a:p>
      </dgm:t>
    </dgm:pt>
    <dgm:pt modelId="{5D46A22D-A030-4795-9D75-08125A7494DC}">
      <dgm:prSet phldrT="[Текст]" custT="1"/>
      <dgm:spPr/>
      <dgm:t>
        <a:bodyPr/>
        <a:lstStyle/>
        <a:p>
          <a:r>
            <a:rPr lang="sah-RU" sz="2000" b="1" dirty="0" smtClean="0">
              <a:solidFill>
                <a:schemeClr val="tx1"/>
              </a:solidFill>
            </a:rPr>
            <a:t>Семинары </a:t>
          </a:r>
          <a:endParaRPr lang="ru-RU" sz="2000" b="1" dirty="0">
            <a:solidFill>
              <a:schemeClr val="tx1"/>
            </a:solidFill>
          </a:endParaRPr>
        </a:p>
      </dgm:t>
    </dgm:pt>
    <dgm:pt modelId="{4B07286A-1143-4DE9-A1ED-2182797EDA1F}" type="parTrans" cxnId="{68FE6082-D8AD-4CDA-8D42-A679D5C14D29}">
      <dgm:prSet/>
      <dgm:spPr/>
      <dgm:t>
        <a:bodyPr/>
        <a:lstStyle/>
        <a:p>
          <a:endParaRPr lang="ru-RU"/>
        </a:p>
      </dgm:t>
    </dgm:pt>
    <dgm:pt modelId="{E40314D7-3B69-43DA-AEF1-08BC1D00D9D2}" type="sibTrans" cxnId="{68FE6082-D8AD-4CDA-8D42-A679D5C14D29}">
      <dgm:prSet/>
      <dgm:spPr/>
      <dgm:t>
        <a:bodyPr/>
        <a:lstStyle/>
        <a:p>
          <a:endParaRPr lang="ru-RU"/>
        </a:p>
      </dgm:t>
    </dgm:pt>
    <dgm:pt modelId="{417D49A5-3335-474D-9D1E-34DF185E4361}">
      <dgm:prSet phldrT="[Текст]" custT="1"/>
      <dgm:spPr/>
      <dgm:t>
        <a:bodyPr/>
        <a:lstStyle/>
        <a:p>
          <a:r>
            <a:rPr lang="sah-RU" sz="2000" b="1" dirty="0" smtClean="0">
              <a:solidFill>
                <a:schemeClr val="tx1"/>
              </a:solidFill>
            </a:rPr>
            <a:t>Заседания МО</a:t>
          </a:r>
          <a:endParaRPr lang="ru-RU" sz="2000" b="1" dirty="0">
            <a:solidFill>
              <a:schemeClr val="tx1"/>
            </a:solidFill>
          </a:endParaRPr>
        </a:p>
      </dgm:t>
    </dgm:pt>
    <dgm:pt modelId="{6DCE66E1-DA51-4270-BB9A-962169327349}" type="parTrans" cxnId="{A9AF04E2-1591-4B23-9A80-6FCA3ED3189F}">
      <dgm:prSet/>
      <dgm:spPr/>
      <dgm:t>
        <a:bodyPr/>
        <a:lstStyle/>
        <a:p>
          <a:endParaRPr lang="ru-RU"/>
        </a:p>
      </dgm:t>
    </dgm:pt>
    <dgm:pt modelId="{763A30F9-4C96-453B-A2BA-C0492262B57D}" type="sibTrans" cxnId="{A9AF04E2-1591-4B23-9A80-6FCA3ED3189F}">
      <dgm:prSet/>
      <dgm:spPr/>
      <dgm:t>
        <a:bodyPr/>
        <a:lstStyle/>
        <a:p>
          <a:endParaRPr lang="ru-RU"/>
        </a:p>
      </dgm:t>
    </dgm:pt>
    <dgm:pt modelId="{D9A977C6-3806-4BE4-AADD-DDA435A7A03D}">
      <dgm:prSet phldrT="[Текст]" custT="1"/>
      <dgm:spPr/>
      <dgm:t>
        <a:bodyPr/>
        <a:lstStyle/>
        <a:p>
          <a:r>
            <a:rPr lang="sah-RU" sz="2000" b="1" dirty="0" smtClean="0">
              <a:solidFill>
                <a:schemeClr val="tx1"/>
              </a:solidFill>
            </a:rPr>
            <a:t>Тренинги</a:t>
          </a:r>
          <a:endParaRPr lang="ru-RU" sz="2000" b="1" dirty="0">
            <a:solidFill>
              <a:schemeClr val="tx1"/>
            </a:solidFill>
          </a:endParaRPr>
        </a:p>
      </dgm:t>
    </dgm:pt>
    <dgm:pt modelId="{DA6B386A-23CF-4E42-909B-6C6B89782E3B}" type="parTrans" cxnId="{93317F89-4D58-491D-B4EF-0E1AD017F90D}">
      <dgm:prSet/>
      <dgm:spPr/>
      <dgm:t>
        <a:bodyPr/>
        <a:lstStyle/>
        <a:p>
          <a:endParaRPr lang="ru-RU"/>
        </a:p>
      </dgm:t>
    </dgm:pt>
    <dgm:pt modelId="{A2BBAED8-1E1F-4CE8-AB0E-3E69B6F08F7A}" type="sibTrans" cxnId="{93317F89-4D58-491D-B4EF-0E1AD017F90D}">
      <dgm:prSet/>
      <dgm:spPr/>
      <dgm:t>
        <a:bodyPr/>
        <a:lstStyle/>
        <a:p>
          <a:endParaRPr lang="ru-RU"/>
        </a:p>
      </dgm:t>
    </dgm:pt>
    <dgm:pt modelId="{14569820-14E3-4D22-BB51-28BBBE83FB8E}">
      <dgm:prSet custT="1"/>
      <dgm:spPr/>
      <dgm:t>
        <a:bodyPr/>
        <a:lstStyle/>
        <a:p>
          <a:r>
            <a:rPr lang="sah-RU" sz="2000" b="1" dirty="0" smtClean="0">
              <a:solidFill>
                <a:schemeClr val="tx1"/>
              </a:solidFill>
            </a:rPr>
            <a:t>Курсы повышения квалификации</a:t>
          </a:r>
          <a:endParaRPr lang="ru-RU" sz="2000" b="1" dirty="0">
            <a:solidFill>
              <a:schemeClr val="tx1"/>
            </a:solidFill>
          </a:endParaRPr>
        </a:p>
      </dgm:t>
    </dgm:pt>
    <dgm:pt modelId="{D7CBAD53-13D2-4756-8BAF-E4EC07956672}" type="parTrans" cxnId="{162F3795-E06A-4A44-B75E-D4CD7074250C}">
      <dgm:prSet/>
      <dgm:spPr/>
      <dgm:t>
        <a:bodyPr/>
        <a:lstStyle/>
        <a:p>
          <a:endParaRPr lang="ru-RU"/>
        </a:p>
      </dgm:t>
    </dgm:pt>
    <dgm:pt modelId="{2EA0E52D-B5A2-41BA-AF4B-136076BDB038}" type="sibTrans" cxnId="{162F3795-E06A-4A44-B75E-D4CD7074250C}">
      <dgm:prSet/>
      <dgm:spPr/>
      <dgm:t>
        <a:bodyPr/>
        <a:lstStyle/>
        <a:p>
          <a:endParaRPr lang="ru-RU"/>
        </a:p>
      </dgm:t>
    </dgm:pt>
    <dgm:pt modelId="{82308EC5-AA93-4042-8744-D7A16621B004}">
      <dgm:prSet custT="1"/>
      <dgm:spPr/>
      <dgm:t>
        <a:bodyPr/>
        <a:lstStyle/>
        <a:p>
          <a:r>
            <a:rPr lang="sah-RU" sz="2000" b="1" dirty="0" smtClean="0">
              <a:solidFill>
                <a:schemeClr val="tx1"/>
              </a:solidFill>
            </a:rPr>
            <a:t>Поощрения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010A8699-61D2-4A29-8028-B706D224E3FD}" type="parTrans" cxnId="{29548622-6819-4CD3-A6A0-B832CD5A12B5}">
      <dgm:prSet/>
      <dgm:spPr/>
      <dgm:t>
        <a:bodyPr/>
        <a:lstStyle/>
        <a:p>
          <a:endParaRPr lang="ru-RU"/>
        </a:p>
      </dgm:t>
    </dgm:pt>
    <dgm:pt modelId="{1028E334-208E-4621-88AB-3A23635E4AC1}" type="sibTrans" cxnId="{29548622-6819-4CD3-A6A0-B832CD5A12B5}">
      <dgm:prSet/>
      <dgm:spPr/>
      <dgm:t>
        <a:bodyPr/>
        <a:lstStyle/>
        <a:p>
          <a:endParaRPr lang="ru-RU"/>
        </a:p>
      </dgm:t>
    </dgm:pt>
    <dgm:pt modelId="{03D77973-5D70-433E-8ED1-004476312BC3}">
      <dgm:prSet custT="1"/>
      <dgm:spPr/>
      <dgm:t>
        <a:bodyPr/>
        <a:lstStyle/>
        <a:p>
          <a:r>
            <a:rPr lang="sah-RU" sz="2000" b="1" dirty="0" smtClean="0">
              <a:solidFill>
                <a:schemeClr val="tx1"/>
              </a:solidFill>
            </a:rPr>
            <a:t>Праздники </a:t>
          </a:r>
          <a:endParaRPr lang="ru-RU" sz="2000" b="1" dirty="0">
            <a:solidFill>
              <a:schemeClr val="tx1"/>
            </a:solidFill>
          </a:endParaRPr>
        </a:p>
      </dgm:t>
    </dgm:pt>
    <dgm:pt modelId="{2FA6CDA3-6FB9-4AD0-881E-09E554F1CA50}" type="parTrans" cxnId="{CE992FA1-914D-47D3-A004-420F37A4DA64}">
      <dgm:prSet/>
      <dgm:spPr/>
      <dgm:t>
        <a:bodyPr/>
        <a:lstStyle/>
        <a:p>
          <a:endParaRPr lang="ru-RU"/>
        </a:p>
      </dgm:t>
    </dgm:pt>
    <dgm:pt modelId="{697CF3B7-8DF9-493E-8C6C-0876C5D4DF23}" type="sibTrans" cxnId="{CE992FA1-914D-47D3-A004-420F37A4DA64}">
      <dgm:prSet/>
      <dgm:spPr/>
      <dgm:t>
        <a:bodyPr/>
        <a:lstStyle/>
        <a:p>
          <a:endParaRPr lang="ru-RU"/>
        </a:p>
      </dgm:t>
    </dgm:pt>
    <dgm:pt modelId="{F15E8873-2AB6-4F7D-864E-A26A7BAB6293}" type="pres">
      <dgm:prSet presAssocID="{528635CF-2869-4D1E-8B68-B593965D53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60E96-E75E-4271-A17D-4DBDCFFE1C7B}" type="pres">
      <dgm:prSet presAssocID="{36F1B2FE-2DE4-4ED6-BAFE-427064F87B3C}" presName="centerShape" presStyleLbl="node0" presStyleIdx="0" presStyleCnt="1"/>
      <dgm:spPr/>
      <dgm:t>
        <a:bodyPr/>
        <a:lstStyle/>
        <a:p>
          <a:endParaRPr lang="ru-RU"/>
        </a:p>
      </dgm:t>
    </dgm:pt>
    <dgm:pt modelId="{FA84AC9D-8160-4441-BEAC-A34EE7F229F5}" type="pres">
      <dgm:prSet presAssocID="{4B07286A-1143-4DE9-A1ED-2182797EDA1F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F3FA845D-B11F-4114-8693-68BA0EB012DF}" type="pres">
      <dgm:prSet presAssocID="{5D46A22D-A030-4795-9D75-08125A7494DC}" presName="node" presStyleLbl="node1" presStyleIdx="0" presStyleCnt="6" custScaleX="10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1F772-9081-4DE5-A0F6-27974E2A5980}" type="pres">
      <dgm:prSet presAssocID="{6DCE66E1-DA51-4270-BB9A-962169327349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B8558E6C-5B48-498C-90B8-F5E68F9E97A6}" type="pres">
      <dgm:prSet presAssocID="{417D49A5-3335-474D-9D1E-34DF185E4361}" presName="node" presStyleLbl="node1" presStyleIdx="1" presStyleCnt="6" custScaleX="10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0CD78-1A9C-4E1B-A2CE-E1D5BD732EC7}" type="pres">
      <dgm:prSet presAssocID="{DA6B386A-23CF-4E42-909B-6C6B89782E3B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8FDCBD92-4BB6-481E-A8AC-987F4E248160}" type="pres">
      <dgm:prSet presAssocID="{D9A977C6-3806-4BE4-AADD-DDA435A7A03D}" presName="node" presStyleLbl="node1" presStyleIdx="2" presStyleCnt="6" custScaleX="10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A95B5-313D-4FE5-A67F-AFEEB32C321E}" type="pres">
      <dgm:prSet presAssocID="{D7CBAD53-13D2-4756-8BAF-E4EC07956672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44AF473D-EE37-4F23-BCCF-E08CBFD65CE4}" type="pres">
      <dgm:prSet presAssocID="{14569820-14E3-4D22-BB51-28BBBE83FB8E}" presName="node" presStyleLbl="node1" presStyleIdx="3" presStyleCnt="6" custScaleX="10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A4521-E991-467E-B6EF-BFFCBBD668B6}" type="pres">
      <dgm:prSet presAssocID="{010A8699-61D2-4A29-8028-B706D224E3FD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1B84D9B6-378F-4488-833B-BB635AEC2753}" type="pres">
      <dgm:prSet presAssocID="{82308EC5-AA93-4042-8744-D7A16621B004}" presName="node" presStyleLbl="node1" presStyleIdx="4" presStyleCnt="6" custScaleX="10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9C26A-E8DD-4F7B-9272-84C83263B353}" type="pres">
      <dgm:prSet presAssocID="{2FA6CDA3-6FB9-4AD0-881E-09E554F1CA50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DE00B5D9-565B-424C-AEB9-398253C06A2F}" type="pres">
      <dgm:prSet presAssocID="{03D77973-5D70-433E-8ED1-004476312BC3}" presName="node" presStyleLbl="node1" presStyleIdx="5" presStyleCnt="6" custScaleX="10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727D85-7E8B-462B-9598-A08F2358F195}" type="presOf" srcId="{4B07286A-1143-4DE9-A1ED-2182797EDA1F}" destId="{FA84AC9D-8160-4441-BEAC-A34EE7F229F5}" srcOrd="0" destOrd="0" presId="urn:microsoft.com/office/officeart/2005/8/layout/radial4"/>
    <dgm:cxn modelId="{1023744E-121E-4287-90F8-54BCAF5E059F}" type="presOf" srcId="{82308EC5-AA93-4042-8744-D7A16621B004}" destId="{1B84D9B6-378F-4488-833B-BB635AEC2753}" srcOrd="0" destOrd="0" presId="urn:microsoft.com/office/officeart/2005/8/layout/radial4"/>
    <dgm:cxn modelId="{29548622-6819-4CD3-A6A0-B832CD5A12B5}" srcId="{36F1B2FE-2DE4-4ED6-BAFE-427064F87B3C}" destId="{82308EC5-AA93-4042-8744-D7A16621B004}" srcOrd="4" destOrd="0" parTransId="{010A8699-61D2-4A29-8028-B706D224E3FD}" sibTransId="{1028E334-208E-4621-88AB-3A23635E4AC1}"/>
    <dgm:cxn modelId="{077639D1-980F-4542-B590-AE9BC826BEBF}" type="presOf" srcId="{6DCE66E1-DA51-4270-BB9A-962169327349}" destId="{7941F772-9081-4DE5-A0F6-27974E2A5980}" srcOrd="0" destOrd="0" presId="urn:microsoft.com/office/officeart/2005/8/layout/radial4"/>
    <dgm:cxn modelId="{578C3EBD-FF2E-4CBF-85B4-C26AA1AA081B}" srcId="{528635CF-2869-4D1E-8B68-B593965D530C}" destId="{36F1B2FE-2DE4-4ED6-BAFE-427064F87B3C}" srcOrd="0" destOrd="0" parTransId="{0AFDB041-B157-4C44-A77B-7731D2FD7BB9}" sibTransId="{6E5E9324-6274-4D27-B905-51961A653954}"/>
    <dgm:cxn modelId="{FFB8D104-269E-4820-A429-03134B5B20A1}" type="presOf" srcId="{528635CF-2869-4D1E-8B68-B593965D530C}" destId="{F15E8873-2AB6-4F7D-864E-A26A7BAB6293}" srcOrd="0" destOrd="0" presId="urn:microsoft.com/office/officeart/2005/8/layout/radial4"/>
    <dgm:cxn modelId="{CE992FA1-914D-47D3-A004-420F37A4DA64}" srcId="{36F1B2FE-2DE4-4ED6-BAFE-427064F87B3C}" destId="{03D77973-5D70-433E-8ED1-004476312BC3}" srcOrd="5" destOrd="0" parTransId="{2FA6CDA3-6FB9-4AD0-881E-09E554F1CA50}" sibTransId="{697CF3B7-8DF9-493E-8C6C-0876C5D4DF23}"/>
    <dgm:cxn modelId="{EB3A43F1-E6BC-46D9-956E-A39F03072300}" type="presOf" srcId="{2FA6CDA3-6FB9-4AD0-881E-09E554F1CA50}" destId="{0979C26A-E8DD-4F7B-9272-84C83263B353}" srcOrd="0" destOrd="0" presId="urn:microsoft.com/office/officeart/2005/8/layout/radial4"/>
    <dgm:cxn modelId="{A9AF04E2-1591-4B23-9A80-6FCA3ED3189F}" srcId="{36F1B2FE-2DE4-4ED6-BAFE-427064F87B3C}" destId="{417D49A5-3335-474D-9D1E-34DF185E4361}" srcOrd="1" destOrd="0" parTransId="{6DCE66E1-DA51-4270-BB9A-962169327349}" sibTransId="{763A30F9-4C96-453B-A2BA-C0492262B57D}"/>
    <dgm:cxn modelId="{F418E09F-F17E-4A3B-B93C-02DF82454AC3}" type="presOf" srcId="{D7CBAD53-13D2-4756-8BAF-E4EC07956672}" destId="{B1DA95B5-313D-4FE5-A67F-AFEEB32C321E}" srcOrd="0" destOrd="0" presId="urn:microsoft.com/office/officeart/2005/8/layout/radial4"/>
    <dgm:cxn modelId="{612C492D-A90B-4EED-83F1-CE553B7D980A}" type="presOf" srcId="{D9A977C6-3806-4BE4-AADD-DDA435A7A03D}" destId="{8FDCBD92-4BB6-481E-A8AC-987F4E248160}" srcOrd="0" destOrd="0" presId="urn:microsoft.com/office/officeart/2005/8/layout/radial4"/>
    <dgm:cxn modelId="{52125158-B4FB-45F6-909D-855601CB30C7}" type="presOf" srcId="{DA6B386A-23CF-4E42-909B-6C6B89782E3B}" destId="{AE50CD78-1A9C-4E1B-A2CE-E1D5BD732EC7}" srcOrd="0" destOrd="0" presId="urn:microsoft.com/office/officeart/2005/8/layout/radial4"/>
    <dgm:cxn modelId="{7726806A-999D-4E10-8F0B-18754A22DCD1}" type="presOf" srcId="{14569820-14E3-4D22-BB51-28BBBE83FB8E}" destId="{44AF473D-EE37-4F23-BCCF-E08CBFD65CE4}" srcOrd="0" destOrd="0" presId="urn:microsoft.com/office/officeart/2005/8/layout/radial4"/>
    <dgm:cxn modelId="{FBA1FBBC-A47F-47EF-9C52-BA8A21BF9818}" type="presOf" srcId="{5D46A22D-A030-4795-9D75-08125A7494DC}" destId="{F3FA845D-B11F-4114-8693-68BA0EB012DF}" srcOrd="0" destOrd="0" presId="urn:microsoft.com/office/officeart/2005/8/layout/radial4"/>
    <dgm:cxn modelId="{BE6058AD-C52F-4D09-8B57-5FFDB95FE914}" type="presOf" srcId="{417D49A5-3335-474D-9D1E-34DF185E4361}" destId="{B8558E6C-5B48-498C-90B8-F5E68F9E97A6}" srcOrd="0" destOrd="0" presId="urn:microsoft.com/office/officeart/2005/8/layout/radial4"/>
    <dgm:cxn modelId="{162F3795-E06A-4A44-B75E-D4CD7074250C}" srcId="{36F1B2FE-2DE4-4ED6-BAFE-427064F87B3C}" destId="{14569820-14E3-4D22-BB51-28BBBE83FB8E}" srcOrd="3" destOrd="0" parTransId="{D7CBAD53-13D2-4756-8BAF-E4EC07956672}" sibTransId="{2EA0E52D-B5A2-41BA-AF4B-136076BDB038}"/>
    <dgm:cxn modelId="{6CF8749B-2CE8-41AA-B0E7-1A0E5CB1726C}" type="presOf" srcId="{010A8699-61D2-4A29-8028-B706D224E3FD}" destId="{526A4521-E991-467E-B6EF-BFFCBBD668B6}" srcOrd="0" destOrd="0" presId="urn:microsoft.com/office/officeart/2005/8/layout/radial4"/>
    <dgm:cxn modelId="{4757138B-B5C9-4907-9E6E-52EBA999D790}" type="presOf" srcId="{03D77973-5D70-433E-8ED1-004476312BC3}" destId="{DE00B5D9-565B-424C-AEB9-398253C06A2F}" srcOrd="0" destOrd="0" presId="urn:microsoft.com/office/officeart/2005/8/layout/radial4"/>
    <dgm:cxn modelId="{0477886C-58C2-47F7-9A65-F7C35689007B}" type="presOf" srcId="{36F1B2FE-2DE4-4ED6-BAFE-427064F87B3C}" destId="{5C360E96-E75E-4271-A17D-4DBDCFFE1C7B}" srcOrd="0" destOrd="0" presId="urn:microsoft.com/office/officeart/2005/8/layout/radial4"/>
    <dgm:cxn modelId="{68FE6082-D8AD-4CDA-8D42-A679D5C14D29}" srcId="{36F1B2FE-2DE4-4ED6-BAFE-427064F87B3C}" destId="{5D46A22D-A030-4795-9D75-08125A7494DC}" srcOrd="0" destOrd="0" parTransId="{4B07286A-1143-4DE9-A1ED-2182797EDA1F}" sibTransId="{E40314D7-3B69-43DA-AEF1-08BC1D00D9D2}"/>
    <dgm:cxn modelId="{93317F89-4D58-491D-B4EF-0E1AD017F90D}" srcId="{36F1B2FE-2DE4-4ED6-BAFE-427064F87B3C}" destId="{D9A977C6-3806-4BE4-AADD-DDA435A7A03D}" srcOrd="2" destOrd="0" parTransId="{DA6B386A-23CF-4E42-909B-6C6B89782E3B}" sibTransId="{A2BBAED8-1E1F-4CE8-AB0E-3E69B6F08F7A}"/>
    <dgm:cxn modelId="{BA2D0CFE-3722-43AE-9513-B0D2B3D5317D}" type="presParOf" srcId="{F15E8873-2AB6-4F7D-864E-A26A7BAB6293}" destId="{5C360E96-E75E-4271-A17D-4DBDCFFE1C7B}" srcOrd="0" destOrd="0" presId="urn:microsoft.com/office/officeart/2005/8/layout/radial4"/>
    <dgm:cxn modelId="{17286B39-C616-4BE1-8FC0-0C87D1213B44}" type="presParOf" srcId="{F15E8873-2AB6-4F7D-864E-A26A7BAB6293}" destId="{FA84AC9D-8160-4441-BEAC-A34EE7F229F5}" srcOrd="1" destOrd="0" presId="urn:microsoft.com/office/officeart/2005/8/layout/radial4"/>
    <dgm:cxn modelId="{5ADB8A46-B7BD-422B-8CF0-E8F077B93AD1}" type="presParOf" srcId="{F15E8873-2AB6-4F7D-864E-A26A7BAB6293}" destId="{F3FA845D-B11F-4114-8693-68BA0EB012DF}" srcOrd="2" destOrd="0" presId="urn:microsoft.com/office/officeart/2005/8/layout/radial4"/>
    <dgm:cxn modelId="{A3FD82EF-97A5-4432-88F0-5B9F25F8CFB8}" type="presParOf" srcId="{F15E8873-2AB6-4F7D-864E-A26A7BAB6293}" destId="{7941F772-9081-4DE5-A0F6-27974E2A5980}" srcOrd="3" destOrd="0" presId="urn:microsoft.com/office/officeart/2005/8/layout/radial4"/>
    <dgm:cxn modelId="{FF377944-05E0-489D-A471-41DB20D8025E}" type="presParOf" srcId="{F15E8873-2AB6-4F7D-864E-A26A7BAB6293}" destId="{B8558E6C-5B48-498C-90B8-F5E68F9E97A6}" srcOrd="4" destOrd="0" presId="urn:microsoft.com/office/officeart/2005/8/layout/radial4"/>
    <dgm:cxn modelId="{C1C264C0-277A-44C5-A8B2-C04E28995042}" type="presParOf" srcId="{F15E8873-2AB6-4F7D-864E-A26A7BAB6293}" destId="{AE50CD78-1A9C-4E1B-A2CE-E1D5BD732EC7}" srcOrd="5" destOrd="0" presId="urn:microsoft.com/office/officeart/2005/8/layout/radial4"/>
    <dgm:cxn modelId="{033200C2-5CC1-4A3F-9256-4CA19C6737CB}" type="presParOf" srcId="{F15E8873-2AB6-4F7D-864E-A26A7BAB6293}" destId="{8FDCBD92-4BB6-481E-A8AC-987F4E248160}" srcOrd="6" destOrd="0" presId="urn:microsoft.com/office/officeart/2005/8/layout/radial4"/>
    <dgm:cxn modelId="{A275F825-6F0C-44DE-8BFA-B7E01C4EC9E7}" type="presParOf" srcId="{F15E8873-2AB6-4F7D-864E-A26A7BAB6293}" destId="{B1DA95B5-313D-4FE5-A67F-AFEEB32C321E}" srcOrd="7" destOrd="0" presId="urn:microsoft.com/office/officeart/2005/8/layout/radial4"/>
    <dgm:cxn modelId="{C1A96078-CFD1-4C1F-8384-4194AA1563CC}" type="presParOf" srcId="{F15E8873-2AB6-4F7D-864E-A26A7BAB6293}" destId="{44AF473D-EE37-4F23-BCCF-E08CBFD65CE4}" srcOrd="8" destOrd="0" presId="urn:microsoft.com/office/officeart/2005/8/layout/radial4"/>
    <dgm:cxn modelId="{08FC7449-3D5A-4ABF-B8EE-C82BFB6C457E}" type="presParOf" srcId="{F15E8873-2AB6-4F7D-864E-A26A7BAB6293}" destId="{526A4521-E991-467E-B6EF-BFFCBBD668B6}" srcOrd="9" destOrd="0" presId="urn:microsoft.com/office/officeart/2005/8/layout/radial4"/>
    <dgm:cxn modelId="{001F2FB4-3E9E-4A36-AFAA-A5AF6A272706}" type="presParOf" srcId="{F15E8873-2AB6-4F7D-864E-A26A7BAB6293}" destId="{1B84D9B6-378F-4488-833B-BB635AEC2753}" srcOrd="10" destOrd="0" presId="urn:microsoft.com/office/officeart/2005/8/layout/radial4"/>
    <dgm:cxn modelId="{14075CB8-0722-44B0-A417-94C9DE91F9D1}" type="presParOf" srcId="{F15E8873-2AB6-4F7D-864E-A26A7BAB6293}" destId="{0979C26A-E8DD-4F7B-9272-84C83263B353}" srcOrd="11" destOrd="0" presId="urn:microsoft.com/office/officeart/2005/8/layout/radial4"/>
    <dgm:cxn modelId="{F7316311-FE6F-4D72-A412-82084B3BD738}" type="presParOf" srcId="{F15E8873-2AB6-4F7D-864E-A26A7BAB6293}" destId="{DE00B5D9-565B-424C-AEB9-398253C06A2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C20764-FD40-451E-9A50-2F5231A1E9F2}" type="doc">
      <dgm:prSet loTypeId="urn:microsoft.com/office/officeart/2005/8/layout/cycle4#1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B563BBE-05B4-419C-9F0E-221B9D5641F1}">
      <dgm:prSet phldrT="[Текст]" custT="1"/>
      <dgm:spPr/>
      <dgm:t>
        <a:bodyPr/>
        <a:lstStyle/>
        <a:p>
          <a:r>
            <a:rPr lang="sah-RU" sz="2400" b="1" dirty="0" smtClean="0"/>
            <a:t>Тренинги</a:t>
          </a:r>
          <a:endParaRPr lang="ru-RU" sz="2400" b="1" dirty="0"/>
        </a:p>
      </dgm:t>
    </dgm:pt>
    <dgm:pt modelId="{6279E888-F600-452B-B98E-F888AE1ACF26}" type="parTrans" cxnId="{8F5D1185-3034-434F-AE96-EAF1152DBE44}">
      <dgm:prSet/>
      <dgm:spPr/>
      <dgm:t>
        <a:bodyPr/>
        <a:lstStyle/>
        <a:p>
          <a:endParaRPr lang="ru-RU"/>
        </a:p>
      </dgm:t>
    </dgm:pt>
    <dgm:pt modelId="{70365A2E-29DA-4865-B7F7-DD40405A3EFC}" type="sibTrans" cxnId="{8F5D1185-3034-434F-AE96-EAF1152DBE44}">
      <dgm:prSet/>
      <dgm:spPr/>
      <dgm:t>
        <a:bodyPr/>
        <a:lstStyle/>
        <a:p>
          <a:endParaRPr lang="ru-RU"/>
        </a:p>
      </dgm:t>
    </dgm:pt>
    <dgm:pt modelId="{AE39B9C6-1D97-4BCF-8CD5-FAA7D876B46D}">
      <dgm:prSet phldrT="[Текст]" custT="1"/>
      <dgm:spPr/>
      <dgm:t>
        <a:bodyPr/>
        <a:lstStyle/>
        <a:p>
          <a:r>
            <a:rPr lang="sah-RU" sz="2000" b="1" dirty="0" smtClean="0"/>
            <a:t>Обучающие</a:t>
          </a:r>
          <a:endParaRPr lang="ru-RU" sz="2000" b="1" dirty="0"/>
        </a:p>
      </dgm:t>
    </dgm:pt>
    <dgm:pt modelId="{1D931B7E-BA39-4105-A866-5DC6BA77C555}" type="parTrans" cxnId="{8EF956F5-5DE4-49EE-8D98-A14FFCC856B7}">
      <dgm:prSet/>
      <dgm:spPr/>
      <dgm:t>
        <a:bodyPr/>
        <a:lstStyle/>
        <a:p>
          <a:endParaRPr lang="ru-RU"/>
        </a:p>
      </dgm:t>
    </dgm:pt>
    <dgm:pt modelId="{5580A5DB-BF00-4CA9-9602-08EE553FC710}" type="sibTrans" cxnId="{8EF956F5-5DE4-49EE-8D98-A14FFCC856B7}">
      <dgm:prSet/>
      <dgm:spPr/>
      <dgm:t>
        <a:bodyPr/>
        <a:lstStyle/>
        <a:p>
          <a:endParaRPr lang="ru-RU"/>
        </a:p>
      </dgm:t>
    </dgm:pt>
    <dgm:pt modelId="{7005F497-D9D3-4688-BCCC-D5975A7A091D}">
      <dgm:prSet phldrT="[Текст]" custT="1"/>
      <dgm:spPr/>
      <dgm:t>
        <a:bodyPr/>
        <a:lstStyle/>
        <a:p>
          <a:r>
            <a:rPr lang="sah-RU" sz="2000" b="1" dirty="0" smtClean="0"/>
            <a:t>Предупреждающие </a:t>
          </a:r>
          <a:endParaRPr lang="ru-RU" sz="2000" b="1" dirty="0"/>
        </a:p>
      </dgm:t>
    </dgm:pt>
    <dgm:pt modelId="{CF54DCD6-FAD0-49D4-BF41-AB244278740E}" type="parTrans" cxnId="{7E8D401A-0D32-4A63-ADA4-D09CDD950B33}">
      <dgm:prSet/>
      <dgm:spPr/>
      <dgm:t>
        <a:bodyPr/>
        <a:lstStyle/>
        <a:p>
          <a:endParaRPr lang="ru-RU"/>
        </a:p>
      </dgm:t>
    </dgm:pt>
    <dgm:pt modelId="{832B3350-CC96-470D-BF38-4290A05DFC95}" type="sibTrans" cxnId="{7E8D401A-0D32-4A63-ADA4-D09CDD950B33}">
      <dgm:prSet/>
      <dgm:spPr/>
      <dgm:t>
        <a:bodyPr/>
        <a:lstStyle/>
        <a:p>
          <a:endParaRPr lang="ru-RU"/>
        </a:p>
      </dgm:t>
    </dgm:pt>
    <dgm:pt modelId="{6BBDC8EF-CE75-41B5-BF4F-F709A35CF83B}">
      <dgm:prSet phldrT="[Текст]" custT="1"/>
      <dgm:spPr/>
      <dgm:t>
        <a:bodyPr/>
        <a:lstStyle/>
        <a:p>
          <a:r>
            <a:rPr lang="sah-RU" sz="2400" b="1" dirty="0" smtClean="0"/>
            <a:t>Встречи</a:t>
          </a:r>
          <a:endParaRPr lang="ru-RU" sz="2400" b="1" dirty="0"/>
        </a:p>
      </dgm:t>
    </dgm:pt>
    <dgm:pt modelId="{BEBE9B66-6D0D-4CF2-8C3B-D9D1AD2DF1BC}" type="parTrans" cxnId="{78427AF4-DE01-4158-963B-A2155FB9DFD8}">
      <dgm:prSet/>
      <dgm:spPr/>
      <dgm:t>
        <a:bodyPr/>
        <a:lstStyle/>
        <a:p>
          <a:endParaRPr lang="ru-RU"/>
        </a:p>
      </dgm:t>
    </dgm:pt>
    <dgm:pt modelId="{B276912D-E8E7-4E72-9E11-FC24BA68D72B}" type="sibTrans" cxnId="{78427AF4-DE01-4158-963B-A2155FB9DFD8}">
      <dgm:prSet/>
      <dgm:spPr/>
      <dgm:t>
        <a:bodyPr/>
        <a:lstStyle/>
        <a:p>
          <a:endParaRPr lang="ru-RU"/>
        </a:p>
      </dgm:t>
    </dgm:pt>
    <dgm:pt modelId="{BD1DCF4F-0830-4D4F-8D16-AE2057C79105}">
      <dgm:prSet phldrT="[Текст]" custT="1"/>
      <dgm:spPr/>
      <dgm:t>
        <a:bodyPr/>
        <a:lstStyle/>
        <a:p>
          <a:r>
            <a:rPr lang="sah-RU" sz="2000" b="1" dirty="0" smtClean="0"/>
            <a:t>Обмен опытом</a:t>
          </a:r>
          <a:endParaRPr lang="ru-RU" sz="2000" b="1" dirty="0"/>
        </a:p>
      </dgm:t>
    </dgm:pt>
    <dgm:pt modelId="{BE832D13-69D7-4804-B777-FB1635AB9895}" type="parTrans" cxnId="{04338A68-A36B-4EE2-85EE-6643AE0BEC66}">
      <dgm:prSet/>
      <dgm:spPr/>
      <dgm:t>
        <a:bodyPr/>
        <a:lstStyle/>
        <a:p>
          <a:endParaRPr lang="ru-RU"/>
        </a:p>
      </dgm:t>
    </dgm:pt>
    <dgm:pt modelId="{0CE25769-5874-4DA8-A9E5-118D03EDDAEB}" type="sibTrans" cxnId="{04338A68-A36B-4EE2-85EE-6643AE0BEC66}">
      <dgm:prSet/>
      <dgm:spPr/>
      <dgm:t>
        <a:bodyPr/>
        <a:lstStyle/>
        <a:p>
          <a:endParaRPr lang="ru-RU"/>
        </a:p>
      </dgm:t>
    </dgm:pt>
    <dgm:pt modelId="{A30AAC84-9527-4881-9292-0C20E659070C}">
      <dgm:prSet phldrT="[Текст]" custT="1"/>
      <dgm:spPr/>
      <dgm:t>
        <a:bodyPr/>
        <a:lstStyle/>
        <a:p>
          <a:r>
            <a:rPr lang="sah-RU" sz="2000" b="1" dirty="0" smtClean="0"/>
            <a:t>Просветительские </a:t>
          </a:r>
          <a:endParaRPr lang="ru-RU" sz="2000" b="1" dirty="0"/>
        </a:p>
      </dgm:t>
    </dgm:pt>
    <dgm:pt modelId="{5B689C8E-22F4-4BF8-BDE3-83A5B68D624B}" type="parTrans" cxnId="{EBC9C5FC-A00C-4428-8C16-7C65DF019ABD}">
      <dgm:prSet/>
      <dgm:spPr/>
      <dgm:t>
        <a:bodyPr/>
        <a:lstStyle/>
        <a:p>
          <a:endParaRPr lang="ru-RU"/>
        </a:p>
      </dgm:t>
    </dgm:pt>
    <dgm:pt modelId="{40B68DC7-2C4D-462A-BE5B-E88D3AAFAC39}" type="sibTrans" cxnId="{EBC9C5FC-A00C-4428-8C16-7C65DF019ABD}">
      <dgm:prSet/>
      <dgm:spPr/>
      <dgm:t>
        <a:bodyPr/>
        <a:lstStyle/>
        <a:p>
          <a:endParaRPr lang="ru-RU"/>
        </a:p>
      </dgm:t>
    </dgm:pt>
    <dgm:pt modelId="{A3F2CB1A-B34B-4C77-AEEA-6CA5A7CA8074}">
      <dgm:prSet phldrT="[Текст]" custT="1"/>
      <dgm:spPr/>
      <dgm:t>
        <a:bodyPr/>
        <a:lstStyle/>
        <a:p>
          <a:r>
            <a:rPr lang="sah-RU" sz="2000" b="1" dirty="0" smtClean="0"/>
            <a:t>Экстренные пятиминутки</a:t>
          </a:r>
          <a:endParaRPr lang="ru-RU" sz="2000" b="1" dirty="0"/>
        </a:p>
      </dgm:t>
    </dgm:pt>
    <dgm:pt modelId="{39536F84-28E0-478E-A6FC-03C3DEE0F8A8}" type="parTrans" cxnId="{E9CDC092-8EDC-46D5-8F47-490CA94E1354}">
      <dgm:prSet/>
      <dgm:spPr/>
      <dgm:t>
        <a:bodyPr/>
        <a:lstStyle/>
        <a:p>
          <a:endParaRPr lang="ru-RU"/>
        </a:p>
      </dgm:t>
    </dgm:pt>
    <dgm:pt modelId="{D74ED378-5DC2-498E-8EF9-D6209852DE60}" type="sibTrans" cxnId="{E9CDC092-8EDC-46D5-8F47-490CA94E1354}">
      <dgm:prSet/>
      <dgm:spPr/>
      <dgm:t>
        <a:bodyPr/>
        <a:lstStyle/>
        <a:p>
          <a:endParaRPr lang="ru-RU"/>
        </a:p>
      </dgm:t>
    </dgm:pt>
    <dgm:pt modelId="{CF595244-65C6-4FFF-9109-A9CF1889DC84}">
      <dgm:prSet phldrT="[Текст]" custT="1"/>
      <dgm:spPr/>
      <dgm:t>
        <a:bodyPr/>
        <a:lstStyle/>
        <a:p>
          <a:r>
            <a:rPr lang="sah-RU" sz="2000" b="1" dirty="0" smtClean="0"/>
            <a:t>Проблемные</a:t>
          </a:r>
          <a:r>
            <a:rPr lang="sah-RU" sz="1700" dirty="0" smtClean="0"/>
            <a:t> </a:t>
          </a:r>
          <a:endParaRPr lang="ru-RU" sz="1700" dirty="0"/>
        </a:p>
      </dgm:t>
    </dgm:pt>
    <dgm:pt modelId="{DAE1B0CE-78F4-4680-8A93-6A45DB690249}" type="parTrans" cxnId="{8E057A65-A301-44A6-9F50-4773FD28F089}">
      <dgm:prSet/>
      <dgm:spPr/>
      <dgm:t>
        <a:bodyPr/>
        <a:lstStyle/>
        <a:p>
          <a:endParaRPr lang="ru-RU"/>
        </a:p>
      </dgm:t>
    </dgm:pt>
    <dgm:pt modelId="{089D9624-EF35-473B-8749-BC483E3943F2}" type="sibTrans" cxnId="{8E057A65-A301-44A6-9F50-4773FD28F089}">
      <dgm:prSet/>
      <dgm:spPr/>
      <dgm:t>
        <a:bodyPr/>
        <a:lstStyle/>
        <a:p>
          <a:endParaRPr lang="ru-RU"/>
        </a:p>
      </dgm:t>
    </dgm:pt>
    <dgm:pt modelId="{1B7C09BC-5784-4B5B-B6D3-9F375DDA879D}">
      <dgm:prSet phldrT="[Текст]" custT="1"/>
      <dgm:spPr/>
      <dgm:t>
        <a:bodyPr/>
        <a:lstStyle/>
        <a:p>
          <a:r>
            <a:rPr lang="sah-RU" sz="2000" b="1" dirty="0" smtClean="0"/>
            <a:t>На выгорание</a:t>
          </a:r>
          <a:endParaRPr lang="ru-RU" sz="2000" b="1" dirty="0"/>
        </a:p>
      </dgm:t>
    </dgm:pt>
    <dgm:pt modelId="{DAF0B162-6A50-4D89-902E-91A01991B75E}" type="parTrans" cxnId="{178CDFE9-14D6-4983-A5FA-9330E6599D26}">
      <dgm:prSet/>
      <dgm:spPr/>
      <dgm:t>
        <a:bodyPr/>
        <a:lstStyle/>
        <a:p>
          <a:endParaRPr lang="ru-RU"/>
        </a:p>
      </dgm:t>
    </dgm:pt>
    <dgm:pt modelId="{011D713B-0C97-4307-8548-A98C1ACA62A8}" type="sibTrans" cxnId="{178CDFE9-14D6-4983-A5FA-9330E6599D26}">
      <dgm:prSet/>
      <dgm:spPr/>
      <dgm:t>
        <a:bodyPr/>
        <a:lstStyle/>
        <a:p>
          <a:endParaRPr lang="ru-RU"/>
        </a:p>
      </dgm:t>
    </dgm:pt>
    <dgm:pt modelId="{F35C6727-FBB5-43FC-AD4D-F61D890CDFC2}">
      <dgm:prSet phldrT="[Текст]" custT="1"/>
      <dgm:spPr/>
      <dgm:t>
        <a:bodyPr/>
        <a:lstStyle/>
        <a:p>
          <a:r>
            <a:rPr lang="sah-RU" sz="2000" b="1" dirty="0" smtClean="0"/>
            <a:t>Общие;</a:t>
          </a:r>
          <a:endParaRPr lang="ru-RU" sz="2000" b="1" dirty="0"/>
        </a:p>
      </dgm:t>
    </dgm:pt>
    <dgm:pt modelId="{3CBB075D-B066-4B52-B45D-BB2B48385ACA}" type="sibTrans" cxnId="{5AAEFCDB-9BB2-4386-AE1B-C46F343CCDD2}">
      <dgm:prSet/>
      <dgm:spPr/>
      <dgm:t>
        <a:bodyPr/>
        <a:lstStyle/>
        <a:p>
          <a:endParaRPr lang="ru-RU"/>
        </a:p>
      </dgm:t>
    </dgm:pt>
    <dgm:pt modelId="{246A0F95-4C82-429F-916A-F9B7F4F0CAAC}" type="parTrans" cxnId="{5AAEFCDB-9BB2-4386-AE1B-C46F343CCDD2}">
      <dgm:prSet/>
      <dgm:spPr/>
      <dgm:t>
        <a:bodyPr/>
        <a:lstStyle/>
        <a:p>
          <a:endParaRPr lang="ru-RU"/>
        </a:p>
      </dgm:t>
    </dgm:pt>
    <dgm:pt modelId="{29748F6A-13D5-4388-8034-6822BB517283}">
      <dgm:prSet phldrT="[Текст]"/>
      <dgm:spPr/>
      <dgm:t>
        <a:bodyPr/>
        <a:lstStyle/>
        <a:p>
          <a:r>
            <a:rPr lang="sah-RU" b="1" dirty="0" smtClean="0"/>
            <a:t>Повышающие квалификацию</a:t>
          </a:r>
          <a:endParaRPr lang="ru-RU" b="1" dirty="0"/>
        </a:p>
      </dgm:t>
    </dgm:pt>
    <dgm:pt modelId="{8EE7D319-188C-4EB4-880A-B3260A8DA2BB}" type="parTrans" cxnId="{C9D7EB87-CC42-4D68-A35E-687DEA35BBE9}">
      <dgm:prSet/>
      <dgm:spPr/>
      <dgm:t>
        <a:bodyPr/>
        <a:lstStyle/>
        <a:p>
          <a:endParaRPr lang="ru-RU"/>
        </a:p>
      </dgm:t>
    </dgm:pt>
    <dgm:pt modelId="{C28940D5-8EF1-45E7-B131-5506F4A7BF6F}" type="sibTrans" cxnId="{C9D7EB87-CC42-4D68-A35E-687DEA35BBE9}">
      <dgm:prSet/>
      <dgm:spPr/>
      <dgm:t>
        <a:bodyPr/>
        <a:lstStyle/>
        <a:p>
          <a:endParaRPr lang="ru-RU"/>
        </a:p>
      </dgm:t>
    </dgm:pt>
    <dgm:pt modelId="{5A8062C9-7BA4-4A32-BA4F-D467E266BEC4}">
      <dgm:prSet phldrT="[Текст]"/>
      <dgm:spPr/>
      <dgm:t>
        <a:bodyPr/>
        <a:lstStyle/>
        <a:p>
          <a:r>
            <a:rPr lang="sah-RU" b="1" dirty="0" smtClean="0"/>
            <a:t>Обучающие </a:t>
          </a:r>
          <a:endParaRPr lang="ru-RU" b="1" dirty="0"/>
        </a:p>
      </dgm:t>
    </dgm:pt>
    <dgm:pt modelId="{1A4815F0-9DA0-4DE7-8588-5F8295239298}" type="parTrans" cxnId="{86384BAA-F42E-4430-81C9-3606059D160D}">
      <dgm:prSet/>
      <dgm:spPr/>
      <dgm:t>
        <a:bodyPr/>
        <a:lstStyle/>
        <a:p>
          <a:endParaRPr lang="ru-RU"/>
        </a:p>
      </dgm:t>
    </dgm:pt>
    <dgm:pt modelId="{CBE74D36-FE2E-480A-A447-9A95151E9A8A}" type="sibTrans" cxnId="{86384BAA-F42E-4430-81C9-3606059D160D}">
      <dgm:prSet/>
      <dgm:spPr/>
      <dgm:t>
        <a:bodyPr/>
        <a:lstStyle/>
        <a:p>
          <a:endParaRPr lang="ru-RU"/>
        </a:p>
      </dgm:t>
    </dgm:pt>
    <dgm:pt modelId="{9027478B-98DA-4EA9-BA75-0FF9F2A0B09F}">
      <dgm:prSet phldrT="[Текст]" custT="1"/>
      <dgm:spPr/>
      <dgm:t>
        <a:bodyPr/>
        <a:lstStyle/>
        <a:p>
          <a:r>
            <a:rPr lang="sah-RU" sz="2000" b="1" dirty="0" smtClean="0"/>
            <a:t>По параллелям;</a:t>
          </a:r>
          <a:endParaRPr lang="ru-RU" sz="2000" b="1" dirty="0"/>
        </a:p>
      </dgm:t>
    </dgm:pt>
    <dgm:pt modelId="{3D5E629F-206F-4967-B550-E00F0ADC9471}" type="parTrans" cxnId="{B01BCA7A-5BCF-4CDD-8F6C-82AC7CB4858D}">
      <dgm:prSet/>
      <dgm:spPr/>
      <dgm:t>
        <a:bodyPr/>
        <a:lstStyle/>
        <a:p>
          <a:endParaRPr lang="ru-RU"/>
        </a:p>
      </dgm:t>
    </dgm:pt>
    <dgm:pt modelId="{2242B8D0-88EC-43CC-809C-F35D90CF821E}" type="sibTrans" cxnId="{B01BCA7A-5BCF-4CDD-8F6C-82AC7CB4858D}">
      <dgm:prSet/>
      <dgm:spPr/>
      <dgm:t>
        <a:bodyPr/>
        <a:lstStyle/>
        <a:p>
          <a:endParaRPr lang="ru-RU"/>
        </a:p>
      </dgm:t>
    </dgm:pt>
    <dgm:pt modelId="{D58D3C81-C020-4CA7-AC95-0854044E51D0}">
      <dgm:prSet phldrT="[Текст]" custT="1"/>
      <dgm:spPr/>
      <dgm:t>
        <a:bodyPr/>
        <a:lstStyle/>
        <a:p>
          <a:r>
            <a:rPr lang="sah-RU" sz="2000" b="1" dirty="0" smtClean="0"/>
            <a:t>По ступеням.</a:t>
          </a:r>
          <a:endParaRPr lang="ru-RU" sz="2000" b="1" dirty="0"/>
        </a:p>
      </dgm:t>
    </dgm:pt>
    <dgm:pt modelId="{0BDD3A93-C9DD-437C-B344-B6E6B0312E8C}" type="parTrans" cxnId="{2F3CAADD-33B5-49DC-8E7E-520BD78CB125}">
      <dgm:prSet/>
      <dgm:spPr/>
      <dgm:t>
        <a:bodyPr/>
        <a:lstStyle/>
        <a:p>
          <a:endParaRPr lang="ru-RU"/>
        </a:p>
      </dgm:t>
    </dgm:pt>
    <dgm:pt modelId="{3A0689F4-693F-4967-B86E-748A24D1A6CA}" type="sibTrans" cxnId="{2F3CAADD-33B5-49DC-8E7E-520BD78CB125}">
      <dgm:prSet/>
      <dgm:spPr/>
      <dgm:t>
        <a:bodyPr/>
        <a:lstStyle/>
        <a:p>
          <a:endParaRPr lang="ru-RU"/>
        </a:p>
      </dgm:t>
    </dgm:pt>
    <dgm:pt modelId="{F2C3AB8C-8F75-4C9B-A5CD-FCE2757E9590}" type="pres">
      <dgm:prSet presAssocID="{16C20764-FD40-451E-9A50-2F5231A1E9F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A221EC-9B29-430B-8804-A96618230BC4}" type="pres">
      <dgm:prSet presAssocID="{16C20764-FD40-451E-9A50-2F5231A1E9F2}" presName="children" presStyleCnt="0"/>
      <dgm:spPr/>
    </dgm:pt>
    <dgm:pt modelId="{3A05C866-0A05-40D8-81CC-BDA0C930B8A4}" type="pres">
      <dgm:prSet presAssocID="{16C20764-FD40-451E-9A50-2F5231A1E9F2}" presName="child1group" presStyleCnt="0"/>
      <dgm:spPr/>
    </dgm:pt>
    <dgm:pt modelId="{1AB7456A-5CD5-4DD1-BF6E-DF8F67DB3816}" type="pres">
      <dgm:prSet presAssocID="{16C20764-FD40-451E-9A50-2F5231A1E9F2}" presName="child1" presStyleLbl="bgAcc1" presStyleIdx="0" presStyleCnt="4" custScaleX="134372"/>
      <dgm:spPr/>
      <dgm:t>
        <a:bodyPr/>
        <a:lstStyle/>
        <a:p>
          <a:endParaRPr lang="ru-RU"/>
        </a:p>
      </dgm:t>
    </dgm:pt>
    <dgm:pt modelId="{F6D2EA3F-5B1D-416B-8908-FB5D88F5CA14}" type="pres">
      <dgm:prSet presAssocID="{16C20764-FD40-451E-9A50-2F5231A1E9F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C9926-A7A1-4523-8E13-8D924BBB2C00}" type="pres">
      <dgm:prSet presAssocID="{16C20764-FD40-451E-9A50-2F5231A1E9F2}" presName="child2group" presStyleCnt="0"/>
      <dgm:spPr/>
    </dgm:pt>
    <dgm:pt modelId="{46170DF4-E87E-4F57-95F0-6B5FDABCA945}" type="pres">
      <dgm:prSet presAssocID="{16C20764-FD40-451E-9A50-2F5231A1E9F2}" presName="child2" presStyleLbl="bgAcc1" presStyleIdx="1" presStyleCnt="4" custScaleX="139506" custLinFactNeighborX="15231" custLinFactNeighborY="-4503"/>
      <dgm:spPr/>
      <dgm:t>
        <a:bodyPr/>
        <a:lstStyle/>
        <a:p>
          <a:endParaRPr lang="ru-RU"/>
        </a:p>
      </dgm:t>
    </dgm:pt>
    <dgm:pt modelId="{862459EF-6C2F-4AF2-B95F-B58AD519F752}" type="pres">
      <dgm:prSet presAssocID="{16C20764-FD40-451E-9A50-2F5231A1E9F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51498-93A4-4946-B8FF-5A93A87CE68C}" type="pres">
      <dgm:prSet presAssocID="{16C20764-FD40-451E-9A50-2F5231A1E9F2}" presName="child3group" presStyleCnt="0"/>
      <dgm:spPr/>
    </dgm:pt>
    <dgm:pt modelId="{76AEB771-74AF-4A3F-A85E-CAB48E18A4B8}" type="pres">
      <dgm:prSet presAssocID="{16C20764-FD40-451E-9A50-2F5231A1E9F2}" presName="child3" presStyleLbl="bgAcc1" presStyleIdx="2" presStyleCnt="4" custScaleX="137373" custLinFactNeighborX="17777" custLinFactNeighborY="-9862"/>
      <dgm:spPr/>
      <dgm:t>
        <a:bodyPr/>
        <a:lstStyle/>
        <a:p>
          <a:endParaRPr lang="ru-RU"/>
        </a:p>
      </dgm:t>
    </dgm:pt>
    <dgm:pt modelId="{7AB543EC-90F4-49C0-9D0C-EBB9A3BF7A78}" type="pres">
      <dgm:prSet presAssocID="{16C20764-FD40-451E-9A50-2F5231A1E9F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6EE0E-7F52-45E0-86FA-E6B74FFF0BA9}" type="pres">
      <dgm:prSet presAssocID="{16C20764-FD40-451E-9A50-2F5231A1E9F2}" presName="child4group" presStyleCnt="0"/>
      <dgm:spPr/>
    </dgm:pt>
    <dgm:pt modelId="{103C2BC9-D3D1-4377-B02B-799D9E9321DD}" type="pres">
      <dgm:prSet presAssocID="{16C20764-FD40-451E-9A50-2F5231A1E9F2}" presName="child4" presStyleLbl="bgAcc1" presStyleIdx="3" presStyleCnt="4" custScaleX="128380" custLinFactNeighborX="-7330" custLinFactNeighborY="-856"/>
      <dgm:spPr/>
      <dgm:t>
        <a:bodyPr/>
        <a:lstStyle/>
        <a:p>
          <a:endParaRPr lang="ru-RU"/>
        </a:p>
      </dgm:t>
    </dgm:pt>
    <dgm:pt modelId="{B456436C-7E32-4539-B664-96C407D36338}" type="pres">
      <dgm:prSet presAssocID="{16C20764-FD40-451E-9A50-2F5231A1E9F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13D30-4912-41EF-9B22-5E13A80C6912}" type="pres">
      <dgm:prSet presAssocID="{16C20764-FD40-451E-9A50-2F5231A1E9F2}" presName="childPlaceholder" presStyleCnt="0"/>
      <dgm:spPr/>
    </dgm:pt>
    <dgm:pt modelId="{73147C88-BD0D-4F93-A0EB-54C272190D62}" type="pres">
      <dgm:prSet presAssocID="{16C20764-FD40-451E-9A50-2F5231A1E9F2}" presName="circle" presStyleCnt="0"/>
      <dgm:spPr/>
    </dgm:pt>
    <dgm:pt modelId="{172A3533-3696-4C5E-83B5-94CBC877E25F}" type="pres">
      <dgm:prSet presAssocID="{16C20764-FD40-451E-9A50-2F5231A1E9F2}" presName="quadrant1" presStyleLbl="node1" presStyleIdx="0" presStyleCnt="4" custScaleX="114528" custLinFactNeighborX="-6656" custLinFactNeighborY="34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1CD12-350C-4A74-ADCF-38E7F25C7376}" type="pres">
      <dgm:prSet presAssocID="{16C20764-FD40-451E-9A50-2F5231A1E9F2}" presName="quadrant2" presStyleLbl="node1" presStyleIdx="1" presStyleCnt="4" custScaleX="115517" custLinFactNeighborX="2368" custLinFactNeighborY="34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8AC69-A7DC-4D92-8184-476645D609B8}" type="pres">
      <dgm:prSet presAssocID="{16C20764-FD40-451E-9A50-2F5231A1E9F2}" presName="quadrant3" presStyleLbl="node1" presStyleIdx="2" presStyleCnt="4" custScaleX="113481" custLinFactNeighborX="1018" custLinFactNeighborY="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7FA38-3326-4373-B8DD-A4D837577327}" type="pres">
      <dgm:prSet presAssocID="{16C20764-FD40-451E-9A50-2F5231A1E9F2}" presName="quadrant4" presStyleLbl="node1" presStyleIdx="3" presStyleCnt="4" custScaleX="114528" custLinFactNeighborX="-6656" custLinFactNeighborY="-13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45AFE-3BC7-4F80-BE99-CD6CE1116AAC}" type="pres">
      <dgm:prSet presAssocID="{16C20764-FD40-451E-9A50-2F5231A1E9F2}" presName="quadrantPlaceholder" presStyleCnt="0"/>
      <dgm:spPr/>
    </dgm:pt>
    <dgm:pt modelId="{AF1B4844-64D9-4A9E-95CA-6CB9E1C0FA31}" type="pres">
      <dgm:prSet presAssocID="{16C20764-FD40-451E-9A50-2F5231A1E9F2}" presName="center1" presStyleLbl="fgShp" presStyleIdx="0" presStyleCnt="2"/>
      <dgm:spPr/>
    </dgm:pt>
    <dgm:pt modelId="{013F14F3-F3C7-4F82-8B97-AC88E34EA4EE}" type="pres">
      <dgm:prSet presAssocID="{16C20764-FD40-451E-9A50-2F5231A1E9F2}" presName="center2" presStyleLbl="fgShp" presStyleIdx="1" presStyleCnt="2"/>
      <dgm:spPr/>
    </dgm:pt>
  </dgm:ptLst>
  <dgm:cxnLst>
    <dgm:cxn modelId="{2F3CAADD-33B5-49DC-8E7E-520BD78CB125}" srcId="{A3F2CB1A-B34B-4C77-AEEA-6CA5A7CA8074}" destId="{D58D3C81-C020-4CA7-AC95-0854044E51D0}" srcOrd="2" destOrd="0" parTransId="{0BDD3A93-C9DD-437C-B344-B6E6B0312E8C}" sibTransId="{3A0689F4-693F-4967-B86E-748A24D1A6CA}"/>
    <dgm:cxn modelId="{7E8D401A-0D32-4A63-ADA4-D09CDD950B33}" srcId="{3B563BBE-05B4-419C-9F0E-221B9D5641F1}" destId="{7005F497-D9D3-4688-BCCC-D5975A7A091D}" srcOrd="2" destOrd="0" parTransId="{CF54DCD6-FAD0-49D4-BF41-AB244278740E}" sibTransId="{832B3350-CC96-470D-BF38-4290A05DFC95}"/>
    <dgm:cxn modelId="{5C7529DC-1645-498A-901F-6A71B969C09B}" type="presOf" srcId="{A3F2CB1A-B34B-4C77-AEEA-6CA5A7CA8074}" destId="{5F28AC69-A7DC-4D92-8184-476645D609B8}" srcOrd="0" destOrd="0" presId="urn:microsoft.com/office/officeart/2005/8/layout/cycle4#1"/>
    <dgm:cxn modelId="{178CDFE9-14D6-4983-A5FA-9330E6599D26}" srcId="{3B563BBE-05B4-419C-9F0E-221B9D5641F1}" destId="{1B7C09BC-5784-4B5B-B6D3-9F375DDA879D}" srcOrd="1" destOrd="0" parTransId="{DAF0B162-6A50-4D89-902E-91A01991B75E}" sibTransId="{011D713B-0C97-4307-8548-A98C1ACA62A8}"/>
    <dgm:cxn modelId="{8EF956F5-5DE4-49EE-8D98-A14FFCC856B7}" srcId="{3B563BBE-05B4-419C-9F0E-221B9D5641F1}" destId="{AE39B9C6-1D97-4BCF-8CD5-FAA7D876B46D}" srcOrd="0" destOrd="0" parTransId="{1D931B7E-BA39-4105-A866-5DC6BA77C555}" sibTransId="{5580A5DB-BF00-4CA9-9602-08EE553FC710}"/>
    <dgm:cxn modelId="{3388BEB7-F4A5-440F-AE62-F06B3534D6A2}" type="presOf" srcId="{3B563BBE-05B4-419C-9F0E-221B9D5641F1}" destId="{172A3533-3696-4C5E-83B5-94CBC877E25F}" srcOrd="0" destOrd="0" presId="urn:microsoft.com/office/officeart/2005/8/layout/cycle4#1"/>
    <dgm:cxn modelId="{047EF3A3-9D92-4A01-9541-2A390B232711}" type="presOf" srcId="{16C20764-FD40-451E-9A50-2F5231A1E9F2}" destId="{F2C3AB8C-8F75-4C9B-A5CD-FCE2757E9590}" srcOrd="0" destOrd="0" presId="urn:microsoft.com/office/officeart/2005/8/layout/cycle4#1"/>
    <dgm:cxn modelId="{78427AF4-DE01-4158-963B-A2155FB9DFD8}" srcId="{16C20764-FD40-451E-9A50-2F5231A1E9F2}" destId="{6BBDC8EF-CE75-41B5-BF4F-F709A35CF83B}" srcOrd="1" destOrd="0" parTransId="{BEBE9B66-6D0D-4CF2-8C3B-D9D1AD2DF1BC}" sibTransId="{B276912D-E8E7-4E72-9E11-FC24BA68D72B}"/>
    <dgm:cxn modelId="{26A59660-CDD8-401B-BA86-49A2E4EF2C74}" type="presOf" srcId="{A30AAC84-9527-4881-9292-0C20E659070C}" destId="{46170DF4-E87E-4F57-95F0-6B5FDABCA945}" srcOrd="0" destOrd="1" presId="urn:microsoft.com/office/officeart/2005/8/layout/cycle4#1"/>
    <dgm:cxn modelId="{A5953A48-398E-4EAC-A523-12D0E6CA40B6}" type="presOf" srcId="{1B7C09BC-5784-4B5B-B6D3-9F375DDA879D}" destId="{F6D2EA3F-5B1D-416B-8908-FB5D88F5CA14}" srcOrd="1" destOrd="1" presId="urn:microsoft.com/office/officeart/2005/8/layout/cycle4#1"/>
    <dgm:cxn modelId="{93D03869-B9C5-481B-9268-160FE270C3A5}" type="presOf" srcId="{D58D3C81-C020-4CA7-AC95-0854044E51D0}" destId="{76AEB771-74AF-4A3F-A85E-CAB48E18A4B8}" srcOrd="0" destOrd="2" presId="urn:microsoft.com/office/officeart/2005/8/layout/cycle4#1"/>
    <dgm:cxn modelId="{EBC9C5FC-A00C-4428-8C16-7C65DF019ABD}" srcId="{6BBDC8EF-CE75-41B5-BF4F-F709A35CF83B}" destId="{A30AAC84-9527-4881-9292-0C20E659070C}" srcOrd="1" destOrd="0" parTransId="{5B689C8E-22F4-4BF8-BDE3-83A5B68D624B}" sibTransId="{40B68DC7-2C4D-462A-BE5B-E88D3AAFAC39}"/>
    <dgm:cxn modelId="{E9CDC092-8EDC-46D5-8F47-490CA94E1354}" srcId="{16C20764-FD40-451E-9A50-2F5231A1E9F2}" destId="{A3F2CB1A-B34B-4C77-AEEA-6CA5A7CA8074}" srcOrd="2" destOrd="0" parTransId="{39536F84-28E0-478E-A6FC-03C3DEE0F8A8}" sibTransId="{D74ED378-5DC2-498E-8EF9-D6209852DE60}"/>
    <dgm:cxn modelId="{90DA35AA-5265-46A0-94AA-909006D3B0C4}" type="presOf" srcId="{7005F497-D9D3-4688-BCCC-D5975A7A091D}" destId="{1AB7456A-5CD5-4DD1-BF6E-DF8F67DB3816}" srcOrd="0" destOrd="2" presId="urn:microsoft.com/office/officeart/2005/8/layout/cycle4#1"/>
    <dgm:cxn modelId="{28DB9D5E-7836-4A1C-A0AF-BFC9F441BE21}" type="presOf" srcId="{BD1DCF4F-0830-4D4F-8D16-AE2057C79105}" destId="{862459EF-6C2F-4AF2-B95F-B58AD519F752}" srcOrd="1" destOrd="0" presId="urn:microsoft.com/office/officeart/2005/8/layout/cycle4#1"/>
    <dgm:cxn modelId="{05D62A3B-61C3-43B3-B5EF-404055715C4B}" type="presOf" srcId="{7005F497-D9D3-4688-BCCC-D5975A7A091D}" destId="{F6D2EA3F-5B1D-416B-8908-FB5D88F5CA14}" srcOrd="1" destOrd="2" presId="urn:microsoft.com/office/officeart/2005/8/layout/cycle4#1"/>
    <dgm:cxn modelId="{C137280D-410D-4AF0-94AC-2EDC836814F1}" type="presOf" srcId="{AE39B9C6-1D97-4BCF-8CD5-FAA7D876B46D}" destId="{F6D2EA3F-5B1D-416B-8908-FB5D88F5CA14}" srcOrd="1" destOrd="0" presId="urn:microsoft.com/office/officeart/2005/8/layout/cycle4#1"/>
    <dgm:cxn modelId="{0F2465F5-58C8-4486-A163-D0C800322455}" type="presOf" srcId="{BD1DCF4F-0830-4D4F-8D16-AE2057C79105}" destId="{46170DF4-E87E-4F57-95F0-6B5FDABCA945}" srcOrd="0" destOrd="0" presId="urn:microsoft.com/office/officeart/2005/8/layout/cycle4#1"/>
    <dgm:cxn modelId="{4E6D455B-B5EC-45D0-9959-F13A35014940}" type="presOf" srcId="{5A8062C9-7BA4-4A32-BA4F-D467E266BEC4}" destId="{103C2BC9-D3D1-4377-B02B-799D9E9321DD}" srcOrd="0" destOrd="1" presId="urn:microsoft.com/office/officeart/2005/8/layout/cycle4#1"/>
    <dgm:cxn modelId="{7EAD0D14-678B-4883-A0A3-48C1C64A3842}" type="presOf" srcId="{F35C6727-FBB5-43FC-AD4D-F61D890CDFC2}" destId="{76AEB771-74AF-4A3F-A85E-CAB48E18A4B8}" srcOrd="0" destOrd="0" presId="urn:microsoft.com/office/officeart/2005/8/layout/cycle4#1"/>
    <dgm:cxn modelId="{04338A68-A36B-4EE2-85EE-6643AE0BEC66}" srcId="{6BBDC8EF-CE75-41B5-BF4F-F709A35CF83B}" destId="{BD1DCF4F-0830-4D4F-8D16-AE2057C79105}" srcOrd="0" destOrd="0" parTransId="{BE832D13-69D7-4804-B777-FB1635AB9895}" sibTransId="{0CE25769-5874-4DA8-A9E5-118D03EDDAEB}"/>
    <dgm:cxn modelId="{C9D7EB87-CC42-4D68-A35E-687DEA35BBE9}" srcId="{CF595244-65C6-4FFF-9109-A9CF1889DC84}" destId="{29748F6A-13D5-4388-8034-6822BB517283}" srcOrd="0" destOrd="0" parTransId="{8EE7D319-188C-4EB4-880A-B3260A8DA2BB}" sibTransId="{C28940D5-8EF1-45E7-B131-5506F4A7BF6F}"/>
    <dgm:cxn modelId="{8E057A65-A301-44A6-9F50-4773FD28F089}" srcId="{16C20764-FD40-451E-9A50-2F5231A1E9F2}" destId="{CF595244-65C6-4FFF-9109-A9CF1889DC84}" srcOrd="3" destOrd="0" parTransId="{DAE1B0CE-78F4-4680-8A93-6A45DB690249}" sibTransId="{089D9624-EF35-473B-8749-BC483E3943F2}"/>
    <dgm:cxn modelId="{30B8B4B4-23A5-48F9-BA42-A669CF25BD43}" type="presOf" srcId="{D58D3C81-C020-4CA7-AC95-0854044E51D0}" destId="{7AB543EC-90F4-49C0-9D0C-EBB9A3BF7A78}" srcOrd="1" destOrd="2" presId="urn:microsoft.com/office/officeart/2005/8/layout/cycle4#1"/>
    <dgm:cxn modelId="{4EA08E92-A43C-4A9E-BF97-0F9C3B07AE3A}" type="presOf" srcId="{A30AAC84-9527-4881-9292-0C20E659070C}" destId="{862459EF-6C2F-4AF2-B95F-B58AD519F752}" srcOrd="1" destOrd="1" presId="urn:microsoft.com/office/officeart/2005/8/layout/cycle4#1"/>
    <dgm:cxn modelId="{5AB65D02-F857-4F07-B61A-27F9B5161C32}" type="presOf" srcId="{29748F6A-13D5-4388-8034-6822BB517283}" destId="{103C2BC9-D3D1-4377-B02B-799D9E9321DD}" srcOrd="0" destOrd="0" presId="urn:microsoft.com/office/officeart/2005/8/layout/cycle4#1"/>
    <dgm:cxn modelId="{5AAEFCDB-9BB2-4386-AE1B-C46F343CCDD2}" srcId="{A3F2CB1A-B34B-4C77-AEEA-6CA5A7CA8074}" destId="{F35C6727-FBB5-43FC-AD4D-F61D890CDFC2}" srcOrd="0" destOrd="0" parTransId="{246A0F95-4C82-429F-916A-F9B7F4F0CAAC}" sibTransId="{3CBB075D-B066-4B52-B45D-BB2B48385ACA}"/>
    <dgm:cxn modelId="{86384BAA-F42E-4430-81C9-3606059D160D}" srcId="{CF595244-65C6-4FFF-9109-A9CF1889DC84}" destId="{5A8062C9-7BA4-4A32-BA4F-D467E266BEC4}" srcOrd="1" destOrd="0" parTransId="{1A4815F0-9DA0-4DE7-8588-5F8295239298}" sibTransId="{CBE74D36-FE2E-480A-A447-9A95151E9A8A}"/>
    <dgm:cxn modelId="{6C1CB5C1-C05E-45A3-AF30-67DACF6C8879}" type="presOf" srcId="{AE39B9C6-1D97-4BCF-8CD5-FAA7D876B46D}" destId="{1AB7456A-5CD5-4DD1-BF6E-DF8F67DB3816}" srcOrd="0" destOrd="0" presId="urn:microsoft.com/office/officeart/2005/8/layout/cycle4#1"/>
    <dgm:cxn modelId="{10641EA3-6239-4DC2-B627-BCBB3D3D1F04}" type="presOf" srcId="{9027478B-98DA-4EA9-BA75-0FF9F2A0B09F}" destId="{76AEB771-74AF-4A3F-A85E-CAB48E18A4B8}" srcOrd="0" destOrd="1" presId="urn:microsoft.com/office/officeart/2005/8/layout/cycle4#1"/>
    <dgm:cxn modelId="{2F43F439-DEAA-4E53-BD27-90C1F46AFC6D}" type="presOf" srcId="{6BBDC8EF-CE75-41B5-BF4F-F709A35CF83B}" destId="{FF31CD12-350C-4A74-ADCF-38E7F25C7376}" srcOrd="0" destOrd="0" presId="urn:microsoft.com/office/officeart/2005/8/layout/cycle4#1"/>
    <dgm:cxn modelId="{72F14A78-0FF2-45FA-BD93-3B108F9CF259}" type="presOf" srcId="{1B7C09BC-5784-4B5B-B6D3-9F375DDA879D}" destId="{1AB7456A-5CD5-4DD1-BF6E-DF8F67DB3816}" srcOrd="0" destOrd="1" presId="urn:microsoft.com/office/officeart/2005/8/layout/cycle4#1"/>
    <dgm:cxn modelId="{4A9F87CF-1B7F-47D0-9BC0-AE5B18F6320B}" type="presOf" srcId="{5A8062C9-7BA4-4A32-BA4F-D467E266BEC4}" destId="{B456436C-7E32-4539-B664-96C407D36338}" srcOrd="1" destOrd="1" presId="urn:microsoft.com/office/officeart/2005/8/layout/cycle4#1"/>
    <dgm:cxn modelId="{B238E2E3-68F2-44E3-BD48-FF648138ACD3}" type="presOf" srcId="{F35C6727-FBB5-43FC-AD4D-F61D890CDFC2}" destId="{7AB543EC-90F4-49C0-9D0C-EBB9A3BF7A78}" srcOrd="1" destOrd="0" presId="urn:microsoft.com/office/officeart/2005/8/layout/cycle4#1"/>
    <dgm:cxn modelId="{C98C975D-1730-403C-8F85-CD75E8E74555}" type="presOf" srcId="{CF595244-65C6-4FFF-9109-A9CF1889DC84}" destId="{E377FA38-3326-4373-B8DD-A4D837577327}" srcOrd="0" destOrd="0" presId="urn:microsoft.com/office/officeart/2005/8/layout/cycle4#1"/>
    <dgm:cxn modelId="{8F5D1185-3034-434F-AE96-EAF1152DBE44}" srcId="{16C20764-FD40-451E-9A50-2F5231A1E9F2}" destId="{3B563BBE-05B4-419C-9F0E-221B9D5641F1}" srcOrd="0" destOrd="0" parTransId="{6279E888-F600-452B-B98E-F888AE1ACF26}" sibTransId="{70365A2E-29DA-4865-B7F7-DD40405A3EFC}"/>
    <dgm:cxn modelId="{9369452D-8461-4EC7-A62E-07E116B7BB55}" type="presOf" srcId="{9027478B-98DA-4EA9-BA75-0FF9F2A0B09F}" destId="{7AB543EC-90F4-49C0-9D0C-EBB9A3BF7A78}" srcOrd="1" destOrd="1" presId="urn:microsoft.com/office/officeart/2005/8/layout/cycle4#1"/>
    <dgm:cxn modelId="{B01BCA7A-5BCF-4CDD-8F6C-82AC7CB4858D}" srcId="{A3F2CB1A-B34B-4C77-AEEA-6CA5A7CA8074}" destId="{9027478B-98DA-4EA9-BA75-0FF9F2A0B09F}" srcOrd="1" destOrd="0" parTransId="{3D5E629F-206F-4967-B550-E00F0ADC9471}" sibTransId="{2242B8D0-88EC-43CC-809C-F35D90CF821E}"/>
    <dgm:cxn modelId="{A257C8C9-4C2B-436F-A104-77B57C5D4988}" type="presOf" srcId="{29748F6A-13D5-4388-8034-6822BB517283}" destId="{B456436C-7E32-4539-B664-96C407D36338}" srcOrd="1" destOrd="0" presId="urn:microsoft.com/office/officeart/2005/8/layout/cycle4#1"/>
    <dgm:cxn modelId="{26F58B80-69EF-4693-AF9E-04EFBA0A73A6}" type="presParOf" srcId="{F2C3AB8C-8F75-4C9B-A5CD-FCE2757E9590}" destId="{C0A221EC-9B29-430B-8804-A96618230BC4}" srcOrd="0" destOrd="0" presId="urn:microsoft.com/office/officeart/2005/8/layout/cycle4#1"/>
    <dgm:cxn modelId="{C349E4C1-F337-4EDE-8BD4-542C05DEE3B8}" type="presParOf" srcId="{C0A221EC-9B29-430B-8804-A96618230BC4}" destId="{3A05C866-0A05-40D8-81CC-BDA0C930B8A4}" srcOrd="0" destOrd="0" presId="urn:microsoft.com/office/officeart/2005/8/layout/cycle4#1"/>
    <dgm:cxn modelId="{ED9F0428-6BC4-4941-B112-6AA5AA78B09D}" type="presParOf" srcId="{3A05C866-0A05-40D8-81CC-BDA0C930B8A4}" destId="{1AB7456A-5CD5-4DD1-BF6E-DF8F67DB3816}" srcOrd="0" destOrd="0" presId="urn:microsoft.com/office/officeart/2005/8/layout/cycle4#1"/>
    <dgm:cxn modelId="{6E49CA25-C059-418E-8786-FC6B3E4A5D80}" type="presParOf" srcId="{3A05C866-0A05-40D8-81CC-BDA0C930B8A4}" destId="{F6D2EA3F-5B1D-416B-8908-FB5D88F5CA14}" srcOrd="1" destOrd="0" presId="urn:microsoft.com/office/officeart/2005/8/layout/cycle4#1"/>
    <dgm:cxn modelId="{4DE320EB-87CD-45F7-828E-0C69C7AB84D8}" type="presParOf" srcId="{C0A221EC-9B29-430B-8804-A96618230BC4}" destId="{453C9926-A7A1-4523-8E13-8D924BBB2C00}" srcOrd="1" destOrd="0" presId="urn:microsoft.com/office/officeart/2005/8/layout/cycle4#1"/>
    <dgm:cxn modelId="{F9060A5F-2C32-4000-B06D-A796CF685F91}" type="presParOf" srcId="{453C9926-A7A1-4523-8E13-8D924BBB2C00}" destId="{46170DF4-E87E-4F57-95F0-6B5FDABCA945}" srcOrd="0" destOrd="0" presId="urn:microsoft.com/office/officeart/2005/8/layout/cycle4#1"/>
    <dgm:cxn modelId="{F54D390D-0E2C-49F3-8171-B777E0AE7EDE}" type="presParOf" srcId="{453C9926-A7A1-4523-8E13-8D924BBB2C00}" destId="{862459EF-6C2F-4AF2-B95F-B58AD519F752}" srcOrd="1" destOrd="0" presId="urn:microsoft.com/office/officeart/2005/8/layout/cycle4#1"/>
    <dgm:cxn modelId="{4FD92A98-0F66-45F2-BEE7-7133A7D9FB79}" type="presParOf" srcId="{C0A221EC-9B29-430B-8804-A96618230BC4}" destId="{25D51498-93A4-4946-B8FF-5A93A87CE68C}" srcOrd="2" destOrd="0" presId="urn:microsoft.com/office/officeart/2005/8/layout/cycle4#1"/>
    <dgm:cxn modelId="{0271C49C-1B31-4869-9507-C09937FA6613}" type="presParOf" srcId="{25D51498-93A4-4946-B8FF-5A93A87CE68C}" destId="{76AEB771-74AF-4A3F-A85E-CAB48E18A4B8}" srcOrd="0" destOrd="0" presId="urn:microsoft.com/office/officeart/2005/8/layout/cycle4#1"/>
    <dgm:cxn modelId="{6C71B6BE-5C3B-429F-A560-D571685B4F24}" type="presParOf" srcId="{25D51498-93A4-4946-B8FF-5A93A87CE68C}" destId="{7AB543EC-90F4-49C0-9D0C-EBB9A3BF7A78}" srcOrd="1" destOrd="0" presId="urn:microsoft.com/office/officeart/2005/8/layout/cycle4#1"/>
    <dgm:cxn modelId="{9FCCEC4F-4124-417F-BD02-A74A0749E557}" type="presParOf" srcId="{C0A221EC-9B29-430B-8804-A96618230BC4}" destId="{67E6EE0E-7F52-45E0-86FA-E6B74FFF0BA9}" srcOrd="3" destOrd="0" presId="urn:microsoft.com/office/officeart/2005/8/layout/cycle4#1"/>
    <dgm:cxn modelId="{47609F12-4EEE-4DF8-BE21-03C618AB017D}" type="presParOf" srcId="{67E6EE0E-7F52-45E0-86FA-E6B74FFF0BA9}" destId="{103C2BC9-D3D1-4377-B02B-799D9E9321DD}" srcOrd="0" destOrd="0" presId="urn:microsoft.com/office/officeart/2005/8/layout/cycle4#1"/>
    <dgm:cxn modelId="{A05E869F-B85B-4222-B97C-194E0C0F86FD}" type="presParOf" srcId="{67E6EE0E-7F52-45E0-86FA-E6B74FFF0BA9}" destId="{B456436C-7E32-4539-B664-96C407D36338}" srcOrd="1" destOrd="0" presId="urn:microsoft.com/office/officeart/2005/8/layout/cycle4#1"/>
    <dgm:cxn modelId="{9808D6D0-D5B2-469F-A1CE-0FA59BACE4A2}" type="presParOf" srcId="{C0A221EC-9B29-430B-8804-A96618230BC4}" destId="{9F913D30-4912-41EF-9B22-5E13A80C6912}" srcOrd="4" destOrd="0" presId="urn:microsoft.com/office/officeart/2005/8/layout/cycle4#1"/>
    <dgm:cxn modelId="{C514FD61-3229-4946-87D3-56697635AFFE}" type="presParOf" srcId="{F2C3AB8C-8F75-4C9B-A5CD-FCE2757E9590}" destId="{73147C88-BD0D-4F93-A0EB-54C272190D62}" srcOrd="1" destOrd="0" presId="urn:microsoft.com/office/officeart/2005/8/layout/cycle4#1"/>
    <dgm:cxn modelId="{E3CA6A06-84DF-4AA5-800C-3248D3A43CA2}" type="presParOf" srcId="{73147C88-BD0D-4F93-A0EB-54C272190D62}" destId="{172A3533-3696-4C5E-83B5-94CBC877E25F}" srcOrd="0" destOrd="0" presId="urn:microsoft.com/office/officeart/2005/8/layout/cycle4#1"/>
    <dgm:cxn modelId="{3616FF1B-E134-428E-9E80-EC543207C47D}" type="presParOf" srcId="{73147C88-BD0D-4F93-A0EB-54C272190D62}" destId="{FF31CD12-350C-4A74-ADCF-38E7F25C7376}" srcOrd="1" destOrd="0" presId="urn:microsoft.com/office/officeart/2005/8/layout/cycle4#1"/>
    <dgm:cxn modelId="{F50795A1-4F84-479B-A0F6-CABEB03B303B}" type="presParOf" srcId="{73147C88-BD0D-4F93-A0EB-54C272190D62}" destId="{5F28AC69-A7DC-4D92-8184-476645D609B8}" srcOrd="2" destOrd="0" presId="urn:microsoft.com/office/officeart/2005/8/layout/cycle4#1"/>
    <dgm:cxn modelId="{940DC466-0A93-4EFE-96C3-AC510A569E0C}" type="presParOf" srcId="{73147C88-BD0D-4F93-A0EB-54C272190D62}" destId="{E377FA38-3326-4373-B8DD-A4D837577327}" srcOrd="3" destOrd="0" presId="urn:microsoft.com/office/officeart/2005/8/layout/cycle4#1"/>
    <dgm:cxn modelId="{241E65F1-48BF-4DA4-B8A3-F38C1A850768}" type="presParOf" srcId="{73147C88-BD0D-4F93-A0EB-54C272190D62}" destId="{A4A45AFE-3BC7-4F80-BE99-CD6CE1116AAC}" srcOrd="4" destOrd="0" presId="urn:microsoft.com/office/officeart/2005/8/layout/cycle4#1"/>
    <dgm:cxn modelId="{ED7F8223-3E65-4F12-AE1D-712D19191F19}" type="presParOf" srcId="{F2C3AB8C-8F75-4C9B-A5CD-FCE2757E9590}" destId="{AF1B4844-64D9-4A9E-95CA-6CB9E1C0FA31}" srcOrd="2" destOrd="0" presId="urn:microsoft.com/office/officeart/2005/8/layout/cycle4#1"/>
    <dgm:cxn modelId="{E246D03E-870E-4781-B79B-6141EBA4FE06}" type="presParOf" srcId="{F2C3AB8C-8F75-4C9B-A5CD-FCE2757E9590}" destId="{013F14F3-F3C7-4F82-8B97-AC88E34EA4E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D12B-6939-4BF2-8852-0CCA23D0DCE4}">
      <dsp:nvSpPr>
        <dsp:cNvPr id="0" name=""/>
        <dsp:cNvSpPr/>
      </dsp:nvSpPr>
      <dsp:spPr>
        <a:xfrm>
          <a:off x="0" y="119684"/>
          <a:ext cx="4308986" cy="3984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</a:rPr>
            <a:t>создание условий для образования учеников с учётом их склонностей и способностей;</a:t>
          </a:r>
          <a:endParaRPr lang="ru-RU" sz="2200" b="1" kern="1200" dirty="0">
            <a:solidFill>
              <a:srgbClr val="002060"/>
            </a:solidFill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</a:rPr>
            <a:t> обеспечение необходимого уровня усвоения систематизированных знаний о природе, обществе, технике, культуре, которые обусловят адаптацию учащихся к дальнейшему обучению и жизни;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91701" y="211385"/>
        <a:ext cx="4125584" cy="2947488"/>
      </dsp:txXfrm>
    </dsp:sp>
    <dsp:sp modelId="{3D16A91B-29DC-4913-B303-733E4A1B4B45}">
      <dsp:nvSpPr>
        <dsp:cNvPr id="0" name=""/>
        <dsp:cNvSpPr/>
      </dsp:nvSpPr>
      <dsp:spPr>
        <a:xfrm>
          <a:off x="638920" y="998827"/>
          <a:ext cx="6469835" cy="5092273"/>
        </a:xfrm>
        <a:prstGeom prst="leftCircularArrow">
          <a:avLst>
            <a:gd name="adj1" fmla="val 873"/>
            <a:gd name="adj2" fmla="val 101952"/>
            <a:gd name="adj3" fmla="val 837387"/>
            <a:gd name="adj4" fmla="val 7984413"/>
            <a:gd name="adj5" fmla="val 101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8C53D-6975-457F-94A6-E58B3FEA1AEC}">
      <dsp:nvSpPr>
        <dsp:cNvPr id="0" name=""/>
        <dsp:cNvSpPr/>
      </dsp:nvSpPr>
      <dsp:spPr>
        <a:xfrm>
          <a:off x="288029" y="4104454"/>
          <a:ext cx="3649081" cy="15287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Ц</a:t>
          </a:r>
          <a:r>
            <a:rPr lang="sah-RU" sz="3200" b="1" kern="1200" dirty="0" smtClean="0"/>
            <a:t>ели  обучения в школе</a:t>
          </a:r>
          <a:endParaRPr lang="ru-RU" sz="3200" b="1" kern="1200" dirty="0"/>
        </a:p>
      </dsp:txBody>
      <dsp:txXfrm>
        <a:off x="332803" y="4149228"/>
        <a:ext cx="3559533" cy="1439158"/>
      </dsp:txXfrm>
    </dsp:sp>
    <dsp:sp modelId="{162E80A3-0B60-44B3-9880-212E73846CCA}">
      <dsp:nvSpPr>
        <dsp:cNvPr id="0" name=""/>
        <dsp:cNvSpPr/>
      </dsp:nvSpPr>
      <dsp:spPr>
        <a:xfrm>
          <a:off x="4607751" y="686668"/>
          <a:ext cx="4105216" cy="5073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Самоактуализация личности растущего человек</a:t>
          </a:r>
          <a:endParaRPr lang="ru-RU" sz="2400" b="1" kern="1200" dirty="0">
            <a:solidFill>
              <a:srgbClr val="00206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создание  условий  для саморазвития и самореализации личности обучающегося, его успешной социализации в обществе.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724517" y="1890714"/>
        <a:ext cx="3871684" cy="3753162"/>
      </dsp:txXfrm>
    </dsp:sp>
    <dsp:sp modelId="{6EB22F3F-FCC8-4576-843D-71D2377E96D1}">
      <dsp:nvSpPr>
        <dsp:cNvPr id="0" name=""/>
        <dsp:cNvSpPr/>
      </dsp:nvSpPr>
      <dsp:spPr>
        <a:xfrm>
          <a:off x="4968548" y="504057"/>
          <a:ext cx="3649081" cy="15287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Ц</a:t>
          </a:r>
          <a:r>
            <a:rPr lang="sah-RU" sz="3100" b="1" kern="1200" dirty="0" smtClean="0"/>
            <a:t>ели работы классного руководителя </a:t>
          </a:r>
          <a:endParaRPr lang="ru-RU" sz="3100" b="1" kern="1200" dirty="0"/>
        </a:p>
      </dsp:txBody>
      <dsp:txXfrm>
        <a:off x="5013322" y="548831"/>
        <a:ext cx="3559533" cy="143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9AD64-97CD-448E-9E25-C5661BBD5E16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ED95E-66A9-4546-B09D-411F3D0F26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2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ED95E-66A9-4546-B09D-411F3D0F265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C2440-6022-4CBD-857A-3C1CD1B6E6C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018E-E120-451B-8057-C23360D5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&#1050;&#1072;&#1088;&#1090;&#1072;%20&#1080;&#1085;&#1076;&#1080;&#1074;&#1080;&#1076;&#1091;&#1072;&#1083;&#1100;&#1085;&#1086;&#1075;&#1086;%20&#1085;&#1072;&#1073;&#1083;&#1102;&#1076;&#1077;&#1085;&#1080;&#1103;%20&#1079;&#1072;%20&#1074;&#1085;&#1086;&#1074;&#1100;%20&#1087;&#1088;&#1080;&#1073;&#1099;&#1074;&#1096;&#1080;&#1084;&#1080;%20&#1074;%20&#1096;&#1082;&#1086;&#1083;&#1091;.doc" TargetMode="External"/><Relationship Id="rId3" Type="http://schemas.openxmlformats.org/officeDocument/2006/relationships/hyperlink" Target="&#1054;&#1058;&#1063;&#1045;&#1058;%20&#1082;&#1083;&#1072;&#1089;&#1089;&#1085;&#1086;&#1075;&#1086;%20&#1088;&#1091;&#1082;&#1086;&#1074;&#1086;&#1076;&#1080;&#1090;&#1077;&#1083;&#1103;%20&#1092;&#1086;&#1088;&#1084;&#1072;.docx" TargetMode="External"/><Relationship Id="rId7" Type="http://schemas.openxmlformats.org/officeDocument/2006/relationships/hyperlink" Target="&#1054;&#1093;&#1074;&#1072;&#1090;%20&#1091;&#1095;&#1072;&#1097;&#1080;&#1084;&#1080;&#1089;&#1103;%20%20&#1074;&#1085;&#1077;&#1091;&#1088;&#1086;&#1095;&#1085;&#1086;&#1081;%20&#1076;&#1077;&#1103;&#1090;&#1077;&#1083;&#1100;&#1085;&#1086;&#1089;&#1090;&#1100;&#1102;.doc" TargetMode="External"/><Relationship Id="rId2" Type="http://schemas.openxmlformats.org/officeDocument/2006/relationships/hyperlink" Target="&#1044;&#1086;&#1083;&#1078;&#1085;&#1086;&#1089;&#1090;&#1085;&#1072;&#1103;%20&#1080;&#1085;&#1089;&#1090;&#1088;&#1091;&#1082;&#1094;&#1080;&#1103;%205%20&#1082;&#1083;&#1072;&#1089;&#1089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4;&#1090;&#1095;&#1077;&#1090;%20&#1088;&#1086;&#1076;&#1080;&#1090;&#1077;&#1083;&#1100;&#1089;&#1082;&#1086;&#1075;&#1086;%20&#1087;&#1072;&#1090;&#1088;&#1091;&#1083;&#1103;.doc" TargetMode="External"/><Relationship Id="rId5" Type="http://schemas.openxmlformats.org/officeDocument/2006/relationships/hyperlink" Target="&#1048;&#1085;&#1076;&#1080;&#1074;&#1080;&#1076;&#1091;&#1072;&#1083;&#1100;&#1085;&#1072;&#1103;%20&#1088;&#1072;&#1073;&#1086;&#1090;&#1072;%20&#1089;%20&#1089;&#1086;&#1089;&#1090;&#1086;&#1103;&#1097;&#1080;&#1084;&#1080;%20&#1085;&#1072;%20&#1042;&#1064;&#1059;%20&#1080;%20&#1090;.&#1076;.%20&#1080;%20&#1087;&#1086;%20&#1091;&#1082;&#1088;&#1077;&#1087;&#1083;&#1077;&#1085;&#1080;&#1102;%20&#1047;&#1054;&#1046;.doc" TargetMode="External"/><Relationship Id="rId10" Type="http://schemas.openxmlformats.org/officeDocument/2006/relationships/hyperlink" Target="&#1052;&#1086;&#1085;&#1080;&#1090;&#1086;&#1088;&#1080;&#1085;&#1075;%20&#1091;&#1095;&#1072;&#1089;&#1090;&#1080;&#1103;%20&#1082;&#1083;&#1072;&#1089;&#1089;&#1085;&#1099;&#1093;%20&#1088;&#1091;&#1082;&#1086;&#1074;&#1086;&#1076;&#1080;&#1090;&#1077;&#1083;&#1077;&#1081;%20&#1074;%20&#1086;&#1089;&#1087;&#1080;&#1090;&#1072;&#1090;&#1077;&#1083;&#1100;&#1085;&#1099;&#1093;%20&#1084;&#1077;&#1088;&#1086;&#1087;&#1088;&#1080;&#1103;&#1090;&#1080;&#1103;&#1093;%20&#1096;&#1082;&#1086;&#1083;&#1099;%20&#1079;&#1072;%202015.docx" TargetMode="External"/><Relationship Id="rId4" Type="http://schemas.openxmlformats.org/officeDocument/2006/relationships/hyperlink" Target="&#1055;&#1086;&#1074;&#1099;&#1096;&#1077;&#1085;&#1080;&#1077;%20&#1086;&#1094;&#1077;&#1085;&#1082;&#1080;.doc" TargetMode="External"/><Relationship Id="rId9" Type="http://schemas.openxmlformats.org/officeDocument/2006/relationships/hyperlink" Target="&#1055;&#1077;&#1088;&#1077;&#1095;&#1077;&#1085;&#1100;%20&#1087;&#1088;&#1086;&#1074;&#1077;&#1076;&#1077;&#1085;&#1085;&#1099;&#1093;%20&#1083;&#1077;&#1082;&#1094;&#1080;&#1081;%20&#1087;&#1088;&#1080;&#1075;&#1083;&#1072;&#1096;&#1077;&#1085;&#1085;&#1099;&#1084;&#1080;%20&#1089;&#1087;&#1077;&#1094;&#1080;&#1072;&#1083;&#1080;&#1089;&#1090;&#1072;&#1084;&#1080;%20&#1074;%202015.do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3;&#1075;&#1086;&#1088;&#1080;&#1090;&#1084;%20&#1076;&#1077;&#1081;&#1089;&#1090;&#1074;&#1080;&#1081;%20&#1087;&#1088;&#1080;%20&#1088;&#1072;&#1079;&#1073;&#1086;&#1088;&#1077;%20&#1076;&#1088;&#1072;&#1082;&#1080;.docx" TargetMode="External"/><Relationship Id="rId7" Type="http://schemas.openxmlformats.org/officeDocument/2006/relationships/hyperlink" Target="&#1055;&#1086;&#1083;&#1086;&#1078;&#1077;&#1085;&#1080;&#1077;%20&#1074;&#1077;&#1089;&#1077;&#1083;&#1099;&#1093;%20&#1089;&#1090;&#1072;&#1088;&#1090;&#1086;&#1074;%20&#1086;&#1082;&#1088;&#1091;&#1078;&#1085;&#1099;&#1081;%20&#1096;&#1082;&#1086;&#1083;%20&#1076;&#1083;&#1103;%20&#1076;&#1077;&#1090;&#1077;&#1081;%20&#1075;&#1088;&#1091;&#1087;&#1087;&#1099;%20&#1088;&#1080;&#1089;&#1082;&#1072;.docx" TargetMode="External"/><Relationship Id="rId2" Type="http://schemas.openxmlformats.org/officeDocument/2006/relationships/hyperlink" Target="&#1040;&#1083;&#1075;&#1086;&#1088;&#1080;&#1090;&#1084;%20&#1076;&#1077;&#1081;&#1089;&#1090;&#1074;&#1080;&#1081;%20&#1087;&#1088;&#1080;%20&#1087;&#1088;&#1072;&#1074;&#1086;&#1085;&#1072;&#1088;&#1091;&#1096;&#1077;&#1085;&#1080;&#1080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8;&#1080;&#1082;&#1072;&#1079;%20&#1086;%20&#1074;&#1099;&#1077;&#1079;&#1076;&#1077;%201-2%20&#1082;&#1083;&#1072;&#1089;&#1089;&#1086;&#1074;%20&#1085;&#1072;%20&#1072;&#1074;&#1090;&#1086;&#1076;&#1088;&#1086;&#1084;.docx" TargetMode="External"/><Relationship Id="rId5" Type="http://schemas.openxmlformats.org/officeDocument/2006/relationships/hyperlink" Target="&#1051;&#1080;&#1089;&#1090;%20&#1088;&#1077;&#1075;&#1080;&#1089;&#1090;&#1088;&#1072;&#1094;&#1080;&#1080;%20&#1086;&#1073;&#1097;&#1077;&#1096;&#1082;&#1086;&#1083;&#1100;&#1085;&#1086;&#1075;&#1086;%20&#1089;&#1086;&#1073;&#1088;&#1072;&#1085;&#1080;&#1103;.docx" TargetMode="External"/><Relationship Id="rId4" Type="http://schemas.openxmlformats.org/officeDocument/2006/relationships/hyperlink" Target="&#1055;&#1088;&#1072;&#1074;&#1080;&#1083;&#1072;%20&#1087;&#1086;&#1089;&#1077;&#1097;&#1077;&#1085;&#1080;&#1103;%20&#1089;&#1077;&#1084;&#1077;&#1081;%20&#1085;&#1072;%20&#1076;&#1086;&#1084;&#1091;.doc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83;&#1086;&#1078;&#1077;&#1085;&#1080;&#1077;%20&#1086;%20&#1082;&#1083;&#1072;&#1089;&#1089;&#1085;&#1086;&#1084;%20&#1095;&#1072;&#1089;&#1077;%20&#1074;%20&#1052;&#1054;&#1041;&#1059;%20&#1057;&#1054;&#1064;%20&#8470;%2025.docx" TargetMode="External"/><Relationship Id="rId2" Type="http://schemas.openxmlformats.org/officeDocument/2006/relationships/hyperlink" Target="&#1055;&#1086;&#1083;&#1086;&#1078;&#1077;&#1085;&#1080;&#1077;%20&#1086;%20&#1052;&#1054;%20&#1082;&#1083;&#1072;&#1089;&#1089;&#1085;&#1099;&#1093;%20&#1088;&#1091;&#1082;&#1086;&#1074;&#1086;&#1076;&#1080;&#1090;&#1077;&#1083;&#1077;&#1081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6;&#1083;&#1086;&#1078;&#1077;&#1085;&#1080;&#1077;%20&#1086;%20&#1087;&#1086;&#1089;&#1077;&#1097;&#1077;&#1085;&#1080;&#1080;%20&#1084;&#1077;&#1088;&#1086;&#1087;&#1088;&#1080;&#1103;&#1090;&#1080;&#1103;&#1081;%20&#1085;&#1077;%20&#1087;&#1088;&#1077;&#1076;&#1091;&#1089;&#1084;&#1086;&#1090;&#1088;&#1077;&#1085;&#1085;&#1099;&#1093;%20&#1091;&#1095;&#1077;&#1073;&#1085;&#1099;&#1084;%20&#1087;&#1083;&#1072;&#1085;&#1086;&#1084;.doc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1042;&#1086;&#1089;&#1087;&#1080;&#1090;&#1072;&#1090;&#1077;&#1083;&#1100;&#1085;&#1099;&#1077;%20&#1090;&#1077;&#1093;&#1085;&#1086;&#1083;&#1086;&#1075;&#1080;&#1080;%20&#1080;%20&#1090;&#1077;&#1086;&#1088;&#1077;&#1090;&#1080;&#1082;&#1080;%20&#1087;&#1077;&#1076;&#1072;&#1075;&#1086;&#1075;&#1080;&#1082;&#1080;.ppt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5;&#1056;&#1080;&#1082;&#1072;&#1079;%20&#1052;&#1054;%20&#1056;&#1060;%20&#1086;%20&#1092;&#1091;&#1085;&#1082;&#1094;&#1080;&#1103;&#1093;%20&#1082;&#1083;&#1072;&#1089;&#1089;&#1085;&#1099;&#1093;%20&#1088;&#1091;&#1082;&#1086;&#1074;&#1086;&#1076;&#1080;&#1090;&#1077;&#1083;&#1077;&#1081;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новое здание школы 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помощь в работе классных руководителей </a:t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МОБУ СОШ № 25 г. Якутска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16016" y="4653136"/>
            <a:ext cx="4176464" cy="18722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заместитель директора по ВР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МОБУ СОШ № 25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 «город Якутск»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Данилова Людмила Викторовна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9056135"/>
              </p:ext>
            </p:extLst>
          </p:nvPr>
        </p:nvGraphicFramePr>
        <p:xfrm>
          <a:off x="251520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229600" cy="626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лассный руководитель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лассный руководит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7626" y="0"/>
            <a:ext cx="9191625" cy="6893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5002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496944" cy="633670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400" b="1" dirty="0">
                <a:solidFill>
                  <a:srgbClr val="002060"/>
                </a:solidFill>
              </a:rPr>
              <a:t>Муниципальное общеобразовательное бюджетное учреждение «Средняя общеобразовательная школа №25» Городского округа «город Якутск».</a:t>
            </a:r>
          </a:p>
          <a:p>
            <a:pPr algn="just"/>
            <a:r>
              <a:rPr lang="ru-RU" sz="4400" b="1" dirty="0"/>
              <a:t>Сокращенное наименование учреждения: </a:t>
            </a:r>
            <a:r>
              <a:rPr lang="ru-RU" sz="4400" b="1" dirty="0">
                <a:solidFill>
                  <a:srgbClr val="002060"/>
                </a:solidFill>
              </a:rPr>
              <a:t>МОБУ СОШ №25.</a:t>
            </a:r>
          </a:p>
          <a:p>
            <a:pPr algn="just"/>
            <a:r>
              <a:rPr lang="ru-RU" sz="4400" b="1" dirty="0"/>
              <a:t>Тип учреждения: </a:t>
            </a:r>
            <a:r>
              <a:rPr lang="ru-RU" sz="4400" b="1" dirty="0">
                <a:solidFill>
                  <a:srgbClr val="002060"/>
                </a:solidFill>
              </a:rPr>
              <a:t>Бюджетное учреждение</a:t>
            </a:r>
            <a:r>
              <a:rPr lang="ru-RU" sz="4400" b="1" dirty="0"/>
              <a:t>.</a:t>
            </a:r>
          </a:p>
          <a:p>
            <a:pPr algn="just"/>
            <a:r>
              <a:rPr lang="ru-RU" sz="4400" b="1" dirty="0"/>
              <a:t>Вид учреждения: </a:t>
            </a:r>
            <a:r>
              <a:rPr lang="ru-RU" sz="4400" b="1" dirty="0">
                <a:solidFill>
                  <a:srgbClr val="002060"/>
                </a:solidFill>
              </a:rPr>
              <a:t>Средняя общеобразовательная школа</a:t>
            </a:r>
            <a:r>
              <a:rPr lang="ru-RU" sz="4400" b="1" dirty="0"/>
              <a:t>.</a:t>
            </a:r>
          </a:p>
          <a:p>
            <a:pPr algn="just"/>
            <a:r>
              <a:rPr lang="ru-RU" sz="4400" b="1" dirty="0"/>
              <a:t>Основные виды деятельности по ОКВЭД: 80.21.2 </a:t>
            </a:r>
            <a:r>
              <a:rPr lang="ru-RU" sz="4400" b="1" dirty="0">
                <a:solidFill>
                  <a:srgbClr val="002060"/>
                </a:solidFill>
              </a:rPr>
              <a:t>Среднее (полное) общее образование.</a:t>
            </a:r>
          </a:p>
          <a:p>
            <a:pPr algn="just"/>
            <a:r>
              <a:rPr lang="ru-RU" sz="4400" b="1" dirty="0"/>
              <a:t>ОКАТО: 98401000000 </a:t>
            </a:r>
            <a:r>
              <a:rPr lang="ru-RU" sz="4400" b="1" dirty="0">
                <a:solidFill>
                  <a:srgbClr val="002060"/>
                </a:solidFill>
              </a:rPr>
              <a:t>Якутск</a:t>
            </a:r>
          </a:p>
          <a:p>
            <a:pPr algn="just"/>
            <a:r>
              <a:rPr lang="ru-RU" sz="4400" b="1" dirty="0"/>
              <a:t>ОКТМО: 98701000 </a:t>
            </a:r>
            <a:r>
              <a:rPr lang="ru-RU" sz="4400" b="1" dirty="0">
                <a:solidFill>
                  <a:srgbClr val="002060"/>
                </a:solidFill>
              </a:rPr>
              <a:t>город Якутск</a:t>
            </a:r>
          </a:p>
          <a:p>
            <a:pPr algn="just"/>
            <a:r>
              <a:rPr lang="ru-RU" sz="4400" b="1" dirty="0"/>
              <a:t>Вид собственности (по ОКФС): </a:t>
            </a:r>
            <a:r>
              <a:rPr lang="ru-RU" sz="4400" b="1" dirty="0">
                <a:solidFill>
                  <a:srgbClr val="002060"/>
                </a:solidFill>
              </a:rPr>
              <a:t>Муниципальная собственност</a:t>
            </a:r>
            <a:r>
              <a:rPr lang="ru-RU" sz="4400" b="1" dirty="0"/>
              <a:t>ь (14).</a:t>
            </a:r>
          </a:p>
          <a:p>
            <a:pPr algn="just"/>
            <a:r>
              <a:rPr lang="ru-RU" sz="4400" b="1" dirty="0"/>
              <a:t>Тип учреждения (по ОКОПФ): </a:t>
            </a:r>
            <a:r>
              <a:rPr lang="ru-RU" sz="4400" b="1" dirty="0">
                <a:solidFill>
                  <a:srgbClr val="002060"/>
                </a:solidFill>
              </a:rPr>
              <a:t>Бюджетные учреждения (20903).</a:t>
            </a:r>
          </a:p>
          <a:p>
            <a:pPr algn="just"/>
            <a:r>
              <a:rPr lang="ru-RU" sz="4400" b="1" dirty="0"/>
              <a:t>Адрес фактического местонахождения</a:t>
            </a:r>
            <a:r>
              <a:rPr lang="ru-RU" sz="4400" b="1" dirty="0">
                <a:solidFill>
                  <a:srgbClr val="002060"/>
                </a:solidFill>
              </a:rPr>
              <a:t>: 677010, Россия, Республика Саха (Якутия), г. Якутск, ул. Якова Потапова, 4а.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9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2656"/>
            <a:ext cx="3168352" cy="15121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Педагогический коллектив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МОБУ СОШ № 25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ГО «город Якутск»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1" name="Содержимое 10" descr="Коллекти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36912"/>
            <a:ext cx="7880917" cy="3987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987824" y="332656"/>
            <a:ext cx="5904656" cy="2088232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МОБУ СОШ № 25 – основана в </a:t>
            </a:r>
            <a:r>
              <a:rPr lang="ru-RU" sz="2400" b="1" dirty="0" smtClean="0">
                <a:solidFill>
                  <a:srgbClr val="C00000"/>
                </a:solidFill>
              </a:rPr>
              <a:t>1962</a:t>
            </a:r>
            <a:r>
              <a:rPr lang="ru-RU" sz="2400" b="1" dirty="0" smtClean="0">
                <a:solidFill>
                  <a:srgbClr val="002060"/>
                </a:solidFill>
              </a:rPr>
              <a:t> г., переезд  в обновленное здание </a:t>
            </a:r>
            <a:r>
              <a:rPr lang="ru-RU" sz="2400" b="1" dirty="0" smtClean="0">
                <a:solidFill>
                  <a:srgbClr val="C00000"/>
                </a:solidFill>
              </a:rPr>
              <a:t>2015</a:t>
            </a:r>
            <a:r>
              <a:rPr lang="ru-RU" sz="2400" b="1" dirty="0" smtClean="0">
                <a:solidFill>
                  <a:srgbClr val="002060"/>
                </a:solidFill>
              </a:rPr>
              <a:t>г., ожидаемый ввод 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второго здания – </a:t>
            </a:r>
            <a:r>
              <a:rPr lang="ru-RU" sz="2400" b="1" dirty="0" smtClean="0">
                <a:solidFill>
                  <a:srgbClr val="C00000"/>
                </a:solidFill>
              </a:rPr>
              <a:t>декабрь 2018г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Кол-во обучающихся – </a:t>
            </a:r>
            <a:r>
              <a:rPr lang="ru-RU" sz="2400" b="1" dirty="0" smtClean="0">
                <a:solidFill>
                  <a:srgbClr val="C00000"/>
                </a:solidFill>
              </a:rPr>
              <a:t>665</a:t>
            </a:r>
            <a:r>
              <a:rPr lang="ru-RU" sz="2400" b="1" dirty="0" smtClean="0">
                <a:solidFill>
                  <a:srgbClr val="002060"/>
                </a:solidFill>
              </a:rPr>
              <a:t> чел.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Педагогический коллектив – </a:t>
            </a:r>
            <a:r>
              <a:rPr lang="ru-RU" sz="2400" b="1" dirty="0" smtClean="0">
                <a:solidFill>
                  <a:srgbClr val="C00000"/>
                </a:solidFill>
              </a:rPr>
              <a:t>38</a:t>
            </a:r>
            <a:r>
              <a:rPr lang="ru-RU" sz="2400" b="1" dirty="0" smtClean="0">
                <a:solidFill>
                  <a:srgbClr val="002060"/>
                </a:solidFill>
              </a:rPr>
              <a:t> чел.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Классов - комплектов – </a:t>
            </a:r>
            <a:r>
              <a:rPr lang="ru-RU" sz="2400" b="1" dirty="0" smtClean="0">
                <a:solidFill>
                  <a:srgbClr val="C00000"/>
                </a:solidFill>
              </a:rPr>
              <a:t>22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Кл. руководителей - </a:t>
            </a:r>
            <a:r>
              <a:rPr lang="ru-RU" sz="2400" b="1" dirty="0" smtClean="0">
                <a:solidFill>
                  <a:srgbClr val="C00000"/>
                </a:solidFill>
              </a:rPr>
              <a:t>21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  <a:r>
              <a:rPr lang="ru-RU" altLang="ru-RU" b="1" smtClean="0">
                <a:solidFill>
                  <a:srgbClr val="FF0000"/>
                </a:solidFill>
                <a:latin typeface="Monotype Corsiva" pitchFamily="66" charset="0"/>
              </a:rPr>
              <a:t>Количество учащихся по годам</a:t>
            </a:r>
          </a:p>
        </p:txBody>
      </p:sp>
      <p:graphicFrame>
        <p:nvGraphicFramePr>
          <p:cNvPr id="18435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388" y="1484313"/>
          <a:ext cx="8964612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8967993" imgH="5188146" progId="Excel.Chart.8">
                  <p:embed/>
                </p:oleObj>
              </mc:Choice>
              <mc:Fallback>
                <p:oleObj r:id="rId3" imgW="8967993" imgH="518814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84313"/>
                        <a:ext cx="8964612" cy="51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7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амый-классный-класс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908720"/>
            <a:ext cx="3960812" cy="453650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4320480" cy="547260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	«Если учитель имеет только любовь к делу, он будет хороший учитель. Если учитель имеет только любовь к ученику, как отец, мать, - он будет лучше того учителя, который прочел все книги, но не имеет любви ни к делу, ни к ученикам. Если учитель соединяет в себе любовь к делу и к ученикам, он - совершенный учитель». –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Л. Н. Толстой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9453554"/>
              </p:ext>
            </p:extLst>
          </p:nvPr>
        </p:nvGraphicFramePr>
        <p:xfrm>
          <a:off x="179512" y="188640"/>
          <a:ext cx="8784976" cy="633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2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ah-RU" b="1" dirty="0" smtClean="0">
                <a:solidFill>
                  <a:srgbClr val="C00000"/>
                </a:solidFill>
              </a:rPr>
              <a:t>Формы проведения МО классных руководителей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643765"/>
              </p:ext>
            </p:extLst>
          </p:nvPr>
        </p:nvGraphicFramePr>
        <p:xfrm>
          <a:off x="7229" y="1556792"/>
          <a:ext cx="86868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8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3200" b="1" dirty="0" smtClean="0">
                <a:solidFill>
                  <a:srgbClr val="C00000"/>
                </a:solidFill>
              </a:rPr>
              <a:t>Некоторая документация классных руководителей по воспитательной работе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ah-RU" b="1" dirty="0" smtClean="0">
                <a:solidFill>
                  <a:srgbClr val="002060"/>
                </a:solidFill>
                <a:hlinkClick r:id="rId2" action="ppaction://hlinkfile"/>
              </a:rPr>
              <a:t>Должностная инструкция;</a:t>
            </a:r>
            <a:endParaRPr lang="sah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ah-RU" b="1" dirty="0" smtClean="0">
                <a:solidFill>
                  <a:srgbClr val="002060"/>
                </a:solidFill>
                <a:hlinkClick r:id="rId3" action="ppaction://hlinkfile"/>
              </a:rPr>
              <a:t>Отчет классного руководителя по четвертям;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hlinkClick r:id="rId4" action="ppaction://hlinkfile"/>
              </a:rPr>
              <a:t>Количество </a:t>
            </a:r>
            <a:r>
              <a:rPr lang="ru-RU" b="1" dirty="0">
                <a:solidFill>
                  <a:srgbClr val="002060"/>
                </a:solidFill>
                <a:hlinkClick r:id="rId4" action="ppaction://hlinkfile"/>
              </a:rPr>
              <a:t>учащихся, повысивших </a:t>
            </a:r>
            <a:r>
              <a:rPr lang="ru-RU" b="1" dirty="0" smtClean="0">
                <a:solidFill>
                  <a:srgbClr val="002060"/>
                </a:solidFill>
                <a:hlinkClick r:id="rId4" action="ppaction://hlinkfile"/>
              </a:rPr>
              <a:t>отметку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sah-RU" b="1" dirty="0" smtClean="0">
                <a:solidFill>
                  <a:srgbClr val="002060"/>
                </a:solidFill>
                <a:hlinkClick r:id="rId5" action="ppaction://hlinkfile"/>
              </a:rPr>
              <a:t>Индивидуальная работа, с состоящими на ВШУ</a:t>
            </a:r>
            <a:r>
              <a:rPr lang="sah-RU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hlinkClick r:id="rId6" action="ppaction://hlinkfile"/>
              </a:rPr>
              <a:t>Отчет </a:t>
            </a:r>
            <a:r>
              <a:rPr lang="ru-RU" b="1" dirty="0">
                <a:solidFill>
                  <a:srgbClr val="002060"/>
                </a:solidFill>
                <a:hlinkClick r:id="rId6" action="ppaction://hlinkfile"/>
              </a:rPr>
              <a:t>родительского патруля </a:t>
            </a:r>
            <a:r>
              <a:rPr lang="ru-RU" b="1" dirty="0" smtClean="0">
                <a:solidFill>
                  <a:srgbClr val="002060"/>
                </a:solidFill>
                <a:hlinkClick r:id="rId6" action="ppaction://hlinkfile"/>
              </a:rPr>
              <a:t> </a:t>
            </a:r>
            <a:r>
              <a:rPr lang="ru-RU" b="1" dirty="0">
                <a:solidFill>
                  <a:srgbClr val="002060"/>
                </a:solidFill>
                <a:hlinkClick r:id="rId6" action="ppaction://hlinkfile"/>
              </a:rPr>
              <a:t>класса МОБУ СОШ № </a:t>
            </a:r>
            <a:r>
              <a:rPr lang="ru-RU" b="1" dirty="0" smtClean="0">
                <a:solidFill>
                  <a:srgbClr val="002060"/>
                </a:solidFill>
                <a:hlinkClick r:id="rId6" action="ppaction://hlinkfile"/>
              </a:rPr>
              <a:t>25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hlinkClick r:id="rId7" action="ppaction://hlinkfile"/>
              </a:rPr>
              <a:t>Охват учащимися  внеурочной </a:t>
            </a:r>
            <a:r>
              <a:rPr lang="ru-RU" b="1" dirty="0" smtClean="0">
                <a:solidFill>
                  <a:srgbClr val="002060"/>
                </a:solidFill>
                <a:hlinkClick r:id="rId7" action="ppaction://hlinkfile"/>
              </a:rPr>
              <a:t>деятельностью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sah-RU" b="1" dirty="0" smtClean="0">
                <a:solidFill>
                  <a:srgbClr val="002060"/>
                </a:solidFill>
                <a:hlinkClick r:id="rId8" action="ppaction://hlinkfile"/>
              </a:rPr>
              <a:t>Карта индивидуального наблюдения за вновь прибывшим учеником;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ah-RU" b="1" dirty="0" smtClean="0">
                <a:solidFill>
                  <a:srgbClr val="002060"/>
                </a:solidFill>
                <a:hlinkClick r:id="rId9" action="ppaction://hlinkfile"/>
              </a:rPr>
              <a:t>Перечень проведенных лекций, бесед, встреч с приглашенными специалистами</a:t>
            </a:r>
            <a:r>
              <a:rPr lang="sah-RU" b="1" dirty="0" smtClean="0">
                <a:solidFill>
                  <a:srgbClr val="002060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sah-RU" b="1" dirty="0" smtClean="0">
                <a:solidFill>
                  <a:srgbClr val="002060"/>
                </a:solidFill>
                <a:hlinkClick r:id="rId10" action="ppaction://hlinkfile"/>
              </a:rPr>
              <a:t>Мониторинг участия классных руководителей в воспитательных мероприятиях</a:t>
            </a:r>
            <a:r>
              <a:rPr lang="sah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0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Алгоритмы действий  и приказы для педагогов школы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hlinkClick r:id="rId2" action="ppaction://hlinkfile"/>
              </a:rPr>
              <a:t>Алгоритм действий при правонарушении</a:t>
            </a:r>
            <a:r>
              <a:rPr lang="ru-RU" b="1" dirty="0" smtClean="0"/>
              <a:t>;</a:t>
            </a:r>
          </a:p>
          <a:p>
            <a:r>
              <a:rPr lang="ru-RU" b="1" dirty="0" smtClean="0">
                <a:hlinkClick r:id="rId3" action="ppaction://hlinkfile"/>
              </a:rPr>
              <a:t>Алгоритм действий при разборе драки</a:t>
            </a:r>
            <a:r>
              <a:rPr lang="ru-RU" b="1" dirty="0" smtClean="0"/>
              <a:t>;</a:t>
            </a:r>
          </a:p>
          <a:p>
            <a:r>
              <a:rPr lang="ru-RU" b="1" dirty="0" smtClean="0">
                <a:hlinkClick r:id="rId4" action="ppaction://hlinkfile"/>
              </a:rPr>
              <a:t>Правила посещения семей на дому;</a:t>
            </a:r>
            <a:endParaRPr lang="ru-RU" b="1" dirty="0" smtClean="0"/>
          </a:p>
          <a:p>
            <a:r>
              <a:rPr lang="ru-RU" b="1" dirty="0" smtClean="0">
                <a:hlinkClick r:id="rId5" action="ppaction://hlinkfile"/>
              </a:rPr>
              <a:t>Лист регистрации общешкольного родительского собрания;</a:t>
            </a:r>
            <a:endParaRPr lang="ru-RU" b="1" dirty="0" smtClean="0"/>
          </a:p>
          <a:p>
            <a:r>
              <a:rPr lang="ru-RU" b="1" dirty="0" smtClean="0">
                <a:hlinkClick r:id="rId6" action="ppaction://hlinkfile"/>
              </a:rPr>
              <a:t>Приказ о выезде 1-2 классов;</a:t>
            </a:r>
            <a:endParaRPr lang="ru-RU" b="1" dirty="0" smtClean="0"/>
          </a:p>
          <a:p>
            <a:r>
              <a:rPr lang="ru-RU" b="1" dirty="0" smtClean="0">
                <a:hlinkClick r:id="rId7" action="ppaction://hlinkfile"/>
              </a:rPr>
              <a:t>Положение о Веселых стартах окружных;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7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Некоторые положения МО классных руководителей МОБУ СОШ № 25 г. Якутска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hlinkClick r:id="rId2" action="ppaction://hlinkfile"/>
              </a:rPr>
              <a:t>Положение о методическом объединении классных руководителей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  <a:hlinkClick r:id="rId3" action="ppaction://hlinkfile"/>
              </a:rPr>
              <a:t>Положение о классном часе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  <a:hlinkClick r:id="rId4" action="ppaction://hlinkfile"/>
              </a:rPr>
              <a:t>Положение о посещении мероприятий не предусмотренных учебным </a:t>
            </a:r>
            <a:r>
              <a:rPr lang="ru-RU" b="1" smtClean="0">
                <a:solidFill>
                  <a:srgbClr val="002060"/>
                </a:solidFill>
                <a:hlinkClick r:id="rId4" action="ppaction://hlinkfile"/>
              </a:rPr>
              <a:t>планом;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МО классных руководителей в форме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err="1" smtClean="0">
                <a:solidFill>
                  <a:srgbClr val="C00000"/>
                </a:solidFill>
              </a:rPr>
              <a:t>квест-игры</a:t>
            </a:r>
            <a:r>
              <a:rPr lang="ru-RU" sz="3200" b="1" dirty="0" smtClean="0">
                <a:solidFill>
                  <a:srgbClr val="C00000"/>
                </a:solidFill>
              </a:rPr>
              <a:t> «Методический калейдоскоп»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 станция – «Творческая»;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 станция – «Толерантности»;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 станция – «ФЗ 120, 124»;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 станция -  «Тестирование»;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5 станция – </a:t>
            </a:r>
            <a:r>
              <a:rPr lang="ru-RU" b="1" dirty="0" smtClean="0">
                <a:solidFill>
                  <a:srgbClr val="002060"/>
                </a:solidFill>
                <a:hlinkClick r:id="rId2" action="ppaction://hlinkpres?slideindex=1&amp;slidetitle="/>
              </a:rPr>
              <a:t>«Теоретическая».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ah-RU" dirty="0" smtClean="0"/>
          </a:p>
          <a:p>
            <a:pPr marL="0" indent="0" algn="ctr">
              <a:buNone/>
            </a:pPr>
            <a:r>
              <a:rPr lang="sah-RU" sz="5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656184"/>
          </a:xfrm>
        </p:spPr>
        <p:txBody>
          <a:bodyPr>
            <a:normAutofit fontScale="90000"/>
          </a:bodyPr>
          <a:lstStyle/>
          <a:p>
            <a:pPr algn="just"/>
            <a:r>
              <a:rPr lang="sah-RU" sz="2800" b="1" dirty="0" smtClean="0">
                <a:solidFill>
                  <a:srgbClr val="FF0000"/>
                </a:solidFill>
              </a:rPr>
              <a:t>Цель </a:t>
            </a:r>
            <a:r>
              <a:rPr lang="sah-RU" sz="2800" b="1" dirty="0" smtClean="0">
                <a:solidFill>
                  <a:srgbClr val="002060"/>
                </a:solidFill>
              </a:rPr>
              <a:t>работы МО классныхруководителей МОБУ СОШ № 25 – оказание методической и педагогической помощи в работе педагогов школы.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560840" cy="41044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ah-RU" b="1" dirty="0" smtClean="0">
                <a:solidFill>
                  <a:srgbClr val="C00000"/>
                </a:solidFill>
              </a:rPr>
              <a:t>Задачи: </a:t>
            </a:r>
            <a:r>
              <a:rPr lang="sah-RU" b="1" dirty="0" smtClean="0">
                <a:solidFill>
                  <a:srgbClr val="002060"/>
                </a:solidFill>
              </a:rPr>
              <a:t>1. изучить НПА в сфере образования РФ;</a:t>
            </a:r>
          </a:p>
          <a:p>
            <a:pPr algn="just"/>
            <a:r>
              <a:rPr lang="sah-RU" b="1" dirty="0" smtClean="0">
                <a:solidFill>
                  <a:srgbClr val="002060"/>
                </a:solidFill>
              </a:rPr>
              <a:t>2. разработать алгоритм действий кл. рук-е, социально-психологической службы для создания системы профилактической воспитательной работы в школе;</a:t>
            </a:r>
          </a:p>
          <a:p>
            <a:pPr algn="just"/>
            <a:r>
              <a:rPr lang="sah-RU" b="1" dirty="0" smtClean="0">
                <a:solidFill>
                  <a:srgbClr val="002060"/>
                </a:solidFill>
              </a:rPr>
              <a:t>3. внедрить данный алгоритм в повседневную работу;</a:t>
            </a:r>
          </a:p>
          <a:p>
            <a:pPr algn="just"/>
            <a:r>
              <a:rPr lang="sah-RU" b="1" dirty="0" smtClean="0">
                <a:solidFill>
                  <a:srgbClr val="002060"/>
                </a:solidFill>
              </a:rPr>
              <a:t>4. систематизировать, оптимизировать отчетность в работе кл. рук-ей.</a:t>
            </a:r>
          </a:p>
          <a:p>
            <a:pPr algn="just"/>
            <a:endParaRPr lang="sah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9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</a:t>
            </a:r>
            <a:r>
              <a:rPr lang="sah-RU" b="1" dirty="0" smtClean="0">
                <a:solidFill>
                  <a:srgbClr val="C00000"/>
                </a:solidFill>
              </a:rPr>
              <a:t>ормативно –правовая база работы классного руководителя.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Конвенция о правах ребенка (принята 44 сессией Генеральной Ассамблеи ООН, ратифици­рована Постановлением Верховного Совета СССР от 13.06.1990 г.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Конституция Российской Федерации (принята всенародным голосованием 12 декабря 1993г.);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Международные документы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3400" b="1" dirty="0" smtClean="0">
                <a:solidFill>
                  <a:srgbClr val="002060"/>
                </a:solidFill>
              </a:rPr>
              <a:t>Рекомендация о воспитании в духе уважения прав человека и основных свобод (издательство ЮНЕСКО, принята 19.11.74г.).</a:t>
            </a:r>
          </a:p>
          <a:p>
            <a:pPr lvl="0" algn="just"/>
            <a:r>
              <a:rPr lang="ru-RU" sz="3400" b="1" dirty="0" smtClean="0">
                <a:solidFill>
                  <a:srgbClr val="7030A0"/>
                </a:solidFill>
              </a:rPr>
              <a:t>Международный пакт об экономических, социальных и культурных правах (издательство ЮНЕСКО, принята 21.11.78г.).</a:t>
            </a:r>
          </a:p>
          <a:p>
            <a:pPr lvl="0" algn="just"/>
            <a:r>
              <a:rPr lang="ru-RU" sz="3400" b="1" dirty="0" smtClean="0">
                <a:solidFill>
                  <a:srgbClr val="002060"/>
                </a:solidFill>
              </a:rPr>
              <a:t>Всеобщая декларация прав человека (издательство ЮНЕСКО, принята 10.12.48г.).</a:t>
            </a:r>
          </a:p>
          <a:p>
            <a:pPr lvl="0" algn="just"/>
            <a:r>
              <a:rPr lang="ru-RU" sz="3400" b="1" dirty="0" smtClean="0">
                <a:solidFill>
                  <a:srgbClr val="7030A0"/>
                </a:solidFill>
              </a:rPr>
              <a:t>Декларация прав ребёнка (издательство ЮНЕСКО, принята 20.11.59г.).</a:t>
            </a:r>
          </a:p>
          <a:p>
            <a:pPr lvl="0" algn="just"/>
            <a:r>
              <a:rPr lang="ru-RU" sz="3400" b="1" dirty="0" smtClean="0">
                <a:solidFill>
                  <a:srgbClr val="002060"/>
                </a:solidFill>
              </a:rPr>
              <a:t>Конвенция о правах ребенка (издательство ЮНЕСКО, принята 20.11.89г.).</a:t>
            </a:r>
          </a:p>
          <a:p>
            <a:pPr lvl="0" algn="just"/>
            <a:r>
              <a:rPr lang="ru-RU" sz="3400" b="1" dirty="0" smtClean="0">
                <a:solidFill>
                  <a:srgbClr val="7030A0"/>
                </a:solidFill>
              </a:rPr>
              <a:t>Декларация принципов терпимости (издательство ЮНЕСКО, принята 16.11.95г.).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Нормативно-правовые документы, принятые Правительством РФ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b="1" dirty="0" smtClean="0">
                <a:solidFill>
                  <a:srgbClr val="002060"/>
                </a:solidFill>
              </a:rPr>
              <a:t>Национальная доктрина образования в Российской Федерации (утверждена Постановлением Правительства РФ 14.10.2000г. № 751).</a:t>
            </a:r>
          </a:p>
          <a:p>
            <a:pPr lvl="0" algn="just"/>
            <a:r>
              <a:rPr lang="ru-RU" b="1" dirty="0" smtClean="0">
                <a:solidFill>
                  <a:srgbClr val="7030A0"/>
                </a:solidFill>
              </a:rPr>
              <a:t>Об утверждении Концепции модернизации российского образования на период до 2010г. (распоряжение Правительства РФ от 28.12.20001г. « 258).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</a:rPr>
              <a:t>Об утверждении Типового положения об общеобразовательном учреждении (утверждено Постановлением Правительства РФ от 19.03.2001г. № 196).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/>
            </a:r>
            <a:br>
              <a:rPr lang="ru-RU" sz="3200" b="1" u="sng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Федеральные законы РФ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sah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87727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Федеральный закон </a:t>
            </a:r>
            <a:r>
              <a:rPr lang="ru-RU" sz="2400" b="1" dirty="0">
                <a:solidFill>
                  <a:srgbClr val="002060"/>
                </a:solidFill>
              </a:rPr>
              <a:t>от 29 декабря 2012 г. N 273-ФЗ "Об образовании в Российской </a:t>
            </a:r>
            <a:r>
              <a:rPr lang="ru-RU" sz="2400" b="1" dirty="0" smtClean="0">
                <a:solidFill>
                  <a:srgbClr val="002060"/>
                </a:solidFill>
              </a:rPr>
              <a:t>Федерации»;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Федеральный закон "Об основах системы профилактики безнадзорности и правонарушений несовершеннолетних" от 24.06.1999 N 120-ФЗ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Федеральная программа развития образования (приложение к Федеральному закону «Об утверждении Федеральной программы развития образования» от 12.04.2000г. № 51-ФЗ)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Федеральный закон «Об основных гарантиях прав ребенка в Российской Федерации» (от 24.07.98г. № 124-ФЗ)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Стратегия развития воспитания в Российской Федерации на период до 2025 года;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Концепция духовно-нравственного развития и воспитания личности гражданина России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Ведомственные нормативно-правовые документы федерального уровня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r>
              <a:rPr lang="ru-RU" sz="3400" b="1" dirty="0" smtClean="0">
                <a:solidFill>
                  <a:srgbClr val="002060"/>
                </a:solidFill>
              </a:rPr>
              <a:t>Минимальный объем социальных услуг по воспитанию в образовательных учреждениях общего образования (приложение к письму Минобразования России от 15.12.2002г. № 30-51-914/16).</a:t>
            </a:r>
          </a:p>
          <a:p>
            <a:pPr lvl="0"/>
            <a:r>
              <a:rPr lang="ru-RU" sz="3400" b="1" dirty="0" smtClean="0">
                <a:solidFill>
                  <a:srgbClr val="7030A0"/>
                </a:solidFill>
              </a:rPr>
              <a:t>О концепции модернизации российского образования на период до 2010г. (приказ Министерства образования РФ от 11.02.2002г. № 393).</a:t>
            </a:r>
          </a:p>
          <a:p>
            <a:pPr lvl="0"/>
            <a:r>
              <a:rPr lang="ru-RU" sz="3400" b="1" dirty="0" smtClean="0">
                <a:solidFill>
                  <a:srgbClr val="002060"/>
                </a:solidFill>
              </a:rPr>
              <a:t>О программе развития системы непрерывного педагогического образования в России на 2001-2010гг. (приказ Министерства образования РФ от 24.04.2001г. № 1818).</a:t>
            </a:r>
          </a:p>
          <a:p>
            <a:pPr lvl="0"/>
            <a:r>
              <a:rPr lang="ru-RU" sz="3400" b="1" dirty="0" smtClean="0">
                <a:solidFill>
                  <a:srgbClr val="7030A0"/>
                </a:solidFill>
              </a:rPr>
              <a:t>Концепция модернизации дополнительного образования детей Российской Федерации на период до 2010 года (приказ Министерства образования РФ от 11.02.2002г. № 393).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Методические письма Министерства образования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4116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200" b="1" dirty="0" smtClean="0">
                <a:solidFill>
                  <a:srgbClr val="002060"/>
                </a:solidFill>
              </a:rPr>
              <a:t>Методические </a:t>
            </a:r>
            <a:r>
              <a:rPr lang="ru-RU" sz="4200" b="1" dirty="0">
                <a:solidFill>
                  <a:srgbClr val="002060"/>
                </a:solidFill>
              </a:rPr>
              <a:t>рекомендации о расширении деятельности детских и молодежных объединений в образовательных учреждениях (письмо Минобразования России от 11.02.2000г. № 101/28-16</a:t>
            </a:r>
            <a:r>
              <a:rPr lang="ru-RU" sz="4200" b="1" dirty="0" smtClean="0">
                <a:solidFill>
                  <a:srgbClr val="002060"/>
                </a:solidFill>
              </a:rPr>
              <a:t>).</a:t>
            </a:r>
            <a:endParaRPr lang="ru-RU" sz="4200" b="1" dirty="0">
              <a:solidFill>
                <a:srgbClr val="002060"/>
              </a:solidFill>
            </a:endParaRPr>
          </a:p>
          <a:p>
            <a:pPr algn="just"/>
            <a:r>
              <a:rPr lang="ru-RU" sz="4200" b="1" dirty="0">
                <a:solidFill>
                  <a:srgbClr val="7030A0"/>
                </a:solidFill>
              </a:rPr>
              <a:t>Методические рекомендации о взаимодействии образовательного учреждения с семьей (приложения к письму Минобразования России от 31.01.2001г. № 90/30-16</a:t>
            </a:r>
            <a:r>
              <a:rPr lang="ru-RU" sz="4200" b="1" dirty="0" smtClean="0">
                <a:solidFill>
                  <a:srgbClr val="7030A0"/>
                </a:solidFill>
              </a:rPr>
              <a:t>).</a:t>
            </a:r>
            <a:endParaRPr lang="ru-RU" sz="4200" b="1" dirty="0">
              <a:solidFill>
                <a:srgbClr val="7030A0"/>
              </a:solidFill>
            </a:endParaRPr>
          </a:p>
          <a:p>
            <a:pPr algn="just"/>
            <a:r>
              <a:rPr lang="ru-RU" sz="4200" b="1" dirty="0">
                <a:solidFill>
                  <a:srgbClr val="002060"/>
                </a:solidFill>
              </a:rPr>
              <a:t>Методические рекомендации по развитию дополнительного образования детей в общеобразовательных учреждениях (приложение к письму Минобразования России от 11.06.2002г. № 30-51-433/16</a:t>
            </a:r>
            <a:r>
              <a:rPr lang="ru-RU" sz="4200" b="1" dirty="0" smtClean="0">
                <a:solidFill>
                  <a:srgbClr val="002060"/>
                </a:solidFill>
              </a:rPr>
              <a:t>).</a:t>
            </a:r>
            <a:endParaRPr lang="ru-RU" sz="4200" b="1" dirty="0">
              <a:solidFill>
                <a:srgbClr val="002060"/>
              </a:solidFill>
            </a:endParaRPr>
          </a:p>
          <a:p>
            <a:pPr algn="just"/>
            <a:r>
              <a:rPr lang="ru-RU" sz="4200" b="1" dirty="0">
                <a:solidFill>
                  <a:srgbClr val="7030A0"/>
                </a:solidFill>
              </a:rPr>
              <a:t>Методические рекомендации по развитию ученического самоуправления в общеобразовательных учреждениях (приложение к письму Управления по делам молодежи Федерального агентства по образованию от 03.03.2005г. № 14-11-43/01</a:t>
            </a:r>
            <a:r>
              <a:rPr lang="ru-RU" sz="4200" b="1" dirty="0" smtClean="0">
                <a:solidFill>
                  <a:srgbClr val="7030A0"/>
                </a:solidFill>
              </a:rPr>
              <a:t>).</a:t>
            </a:r>
            <a:endParaRPr lang="ru-RU" sz="4200" b="1" dirty="0">
              <a:solidFill>
                <a:srgbClr val="7030A0"/>
              </a:solidFill>
            </a:endParaRPr>
          </a:p>
          <a:p>
            <a:pPr algn="just"/>
            <a:r>
              <a:rPr lang="ru-RU" sz="4200" b="1" dirty="0">
                <a:solidFill>
                  <a:srgbClr val="002060"/>
                </a:solidFill>
                <a:hlinkClick r:id="rId2" action="ppaction://hlinkfile"/>
              </a:rPr>
              <a:t>Методические рекомендации об осуществлении функций классного руководителя </a:t>
            </a:r>
            <a:r>
              <a:rPr lang="ru-RU" sz="4200" b="1" dirty="0">
                <a:solidFill>
                  <a:srgbClr val="002060"/>
                </a:solidFill>
              </a:rPr>
              <a:t>педагогическими работниками государственных общеобразовательных учреждений субъектов Российской Федерации и муниципальных общеобразовательных учреждений (приказ Минобразования России от 03.02.2006г. № 21).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6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1144</Words>
  <Application>Microsoft Office PowerPoint</Application>
  <PresentationFormat>Экран (4:3)</PresentationFormat>
  <Paragraphs>146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Диаграмма Microsoft Excel</vt:lpstr>
      <vt:lpstr>Методическая помощь в работе классных руководителей  МОБУ СОШ № 25 г. Якутска.</vt:lpstr>
      <vt:lpstr>Презентация PowerPoint</vt:lpstr>
      <vt:lpstr>Цель работы МО классныхруководителей МОБУ СОШ № 25 – оказание методической и педагогической помощи в работе педагогов школы.</vt:lpstr>
      <vt:lpstr>Нормативно –правовая база работы классного руководителя. </vt:lpstr>
      <vt:lpstr>Международные документы</vt:lpstr>
      <vt:lpstr> Нормативно-правовые документы, принятые Правительством РФ  </vt:lpstr>
      <vt:lpstr> Федеральные законы РФ  </vt:lpstr>
      <vt:lpstr> Ведомственные нормативно-правовые документы федерального уровня  </vt:lpstr>
      <vt:lpstr>Методические письма Министерства образования РФ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Педагогический коллектив  МОБУ СОШ № 25  ГО «город Якутск»</vt:lpstr>
      <vt:lpstr> Количество учащихся по годам</vt:lpstr>
      <vt:lpstr>Презентация PowerPoint</vt:lpstr>
      <vt:lpstr>Формы проведения МО классных руководителей</vt:lpstr>
      <vt:lpstr>Некоторая документация классных руководителей по воспитательной работе</vt:lpstr>
      <vt:lpstr>Алгоритмы действий  и приказы для педагогов школы</vt:lpstr>
      <vt:lpstr>Некоторые положения МО классных руководителей МОБУ СОШ № 25 г. Якутска</vt:lpstr>
      <vt:lpstr>МО классных руководителей в форме  квест-игры «Методический калейдоскоп»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классного руководителя профильного класса.</dc:title>
  <dc:creator>Мотя</dc:creator>
  <cp:lastModifiedBy>Людмила Викторовна</cp:lastModifiedBy>
  <cp:revision>60</cp:revision>
  <dcterms:created xsi:type="dcterms:W3CDTF">2017-04-06T11:58:15Z</dcterms:created>
  <dcterms:modified xsi:type="dcterms:W3CDTF">2019-01-17T03:00:24Z</dcterms:modified>
</cp:coreProperties>
</file>